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6799" r:id="rId5"/>
  </p:sldMasterIdLst>
  <p:notesMasterIdLst>
    <p:notesMasterId r:id="rId43"/>
  </p:notesMasterIdLst>
  <p:handoutMasterIdLst>
    <p:handoutMasterId r:id="rId44"/>
  </p:handoutMasterIdLst>
  <p:sldIdLst>
    <p:sldId id="779" r:id="rId6"/>
    <p:sldId id="592" r:id="rId7"/>
    <p:sldId id="776" r:id="rId8"/>
    <p:sldId id="766" r:id="rId9"/>
    <p:sldId id="700" r:id="rId10"/>
    <p:sldId id="767" r:id="rId11"/>
    <p:sldId id="702" r:id="rId12"/>
    <p:sldId id="703" r:id="rId13"/>
    <p:sldId id="770" r:id="rId14"/>
    <p:sldId id="701" r:id="rId15"/>
    <p:sldId id="704" r:id="rId16"/>
    <p:sldId id="768" r:id="rId17"/>
    <p:sldId id="705" r:id="rId18"/>
    <p:sldId id="706" r:id="rId19"/>
    <p:sldId id="707" r:id="rId20"/>
    <p:sldId id="708" r:id="rId21"/>
    <p:sldId id="717" r:id="rId22"/>
    <p:sldId id="755" r:id="rId23"/>
    <p:sldId id="772" r:id="rId24"/>
    <p:sldId id="769" r:id="rId25"/>
    <p:sldId id="746" r:id="rId26"/>
    <p:sldId id="777" r:id="rId27"/>
    <p:sldId id="774" r:id="rId28"/>
    <p:sldId id="747" r:id="rId29"/>
    <p:sldId id="718" r:id="rId30"/>
    <p:sldId id="745" r:id="rId31"/>
    <p:sldId id="775" r:id="rId32"/>
    <p:sldId id="762" r:id="rId33"/>
    <p:sldId id="756" r:id="rId34"/>
    <p:sldId id="771" r:id="rId35"/>
    <p:sldId id="773" r:id="rId36"/>
    <p:sldId id="744" r:id="rId37"/>
    <p:sldId id="763" r:id="rId38"/>
    <p:sldId id="757" r:id="rId39"/>
    <p:sldId id="710" r:id="rId40"/>
    <p:sldId id="778" r:id="rId41"/>
    <p:sldId id="713" r:id="rId4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YOUR PRESENTATION" id="{A654102A-DB2C-0A4D-AC6A-D5AD8AFA1FF4}">
          <p14:sldIdLst>
            <p14:sldId id="779"/>
            <p14:sldId id="592"/>
            <p14:sldId id="776"/>
            <p14:sldId id="766"/>
            <p14:sldId id="700"/>
            <p14:sldId id="767"/>
            <p14:sldId id="702"/>
            <p14:sldId id="703"/>
            <p14:sldId id="770"/>
            <p14:sldId id="701"/>
            <p14:sldId id="704"/>
            <p14:sldId id="768"/>
            <p14:sldId id="705"/>
            <p14:sldId id="706"/>
            <p14:sldId id="707"/>
            <p14:sldId id="708"/>
            <p14:sldId id="717"/>
            <p14:sldId id="755"/>
            <p14:sldId id="772"/>
            <p14:sldId id="769"/>
            <p14:sldId id="746"/>
            <p14:sldId id="777"/>
            <p14:sldId id="774"/>
            <p14:sldId id="747"/>
            <p14:sldId id="718"/>
            <p14:sldId id="745"/>
            <p14:sldId id="775"/>
            <p14:sldId id="762"/>
            <p14:sldId id="756"/>
            <p14:sldId id="771"/>
            <p14:sldId id="773"/>
            <p14:sldId id="744"/>
            <p14:sldId id="763"/>
            <p14:sldId id="757"/>
            <p14:sldId id="710"/>
            <p14:sldId id="778"/>
            <p14:sldId id="71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430" userDrawn="1">
          <p15:clr>
            <a:srgbClr val="A4A3A4"/>
          </p15:clr>
        </p15:guide>
        <p15:guide id="2" orient="horz" pos="3888" userDrawn="1">
          <p15:clr>
            <a:srgbClr val="A4A3A4"/>
          </p15:clr>
        </p15:guide>
        <p15:guide id="3" pos="576" userDrawn="1">
          <p15:clr>
            <a:srgbClr val="A4A3A4"/>
          </p15:clr>
        </p15:guide>
        <p15:guide id="4" pos="7104" userDrawn="1">
          <p15:clr>
            <a:srgbClr val="A4A3A4"/>
          </p15:clr>
        </p15:guide>
        <p15:guide id="5" pos="431">
          <p15:clr>
            <a:srgbClr val="A4A3A4"/>
          </p15:clr>
        </p15:guide>
        <p15:guide id="6" pos="724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1D900"/>
    <a:srgbClr val="DADC00"/>
    <a:srgbClr val="3C6BCC"/>
    <a:srgbClr val="DC4B00"/>
    <a:srgbClr val="FCEAD6"/>
    <a:srgbClr val="A67FFF"/>
    <a:srgbClr val="693CD1"/>
    <a:srgbClr val="FFFF96"/>
    <a:srgbClr val="FFFF00"/>
    <a:srgbClr val="8F64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713" autoAdjust="0"/>
    <p:restoredTop sz="94422" autoAdjust="0"/>
  </p:normalViewPr>
  <p:slideViewPr>
    <p:cSldViewPr snapToGrid="0" snapToObjects="1" showGuides="1">
      <p:cViewPr varScale="1">
        <p:scale>
          <a:sx n="121" d="100"/>
          <a:sy n="121" d="100"/>
        </p:scale>
        <p:origin x="1312" y="168"/>
      </p:cViewPr>
      <p:guideLst>
        <p:guide orient="horz" pos="430"/>
        <p:guide orient="horz" pos="3888"/>
        <p:guide pos="576"/>
        <p:guide pos="7104"/>
        <p:guide pos="431"/>
        <p:guide pos="724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17" d="100"/>
        <a:sy n="117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theme" Target="theme/theme1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presProps" Target="presProps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handoutMaster" Target="handoutMasters/handoutMaster1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viewProps" Target="viewProps.xml"/><Relationship Id="rId20" Type="http://schemas.openxmlformats.org/officeDocument/2006/relationships/slide" Target="slides/slide15.xml"/><Relationship Id="rId41" Type="http://schemas.openxmlformats.org/officeDocument/2006/relationships/slide" Target="slides/slide3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B4AB64-BB16-014D-AF59-00877FFB5348}" type="datetimeFigureOut">
              <a:rPr lang="en-US" smtClean="0"/>
              <a:t>2/24/20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BED56D-3A20-2943-930A-2361A9DDC1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86121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/>
              </a:defRPr>
            </a:lvl1pPr>
          </a:lstStyle>
          <a:p>
            <a:fld id="{5498D241-0AB7-BC44-80E8-F0A20AF46E9E}" type="datetimeFigureOut">
              <a:rPr lang="en-US" smtClean="0"/>
              <a:pPr/>
              <a:t>2/24/20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/>
              </a:defRPr>
            </a:lvl1pPr>
          </a:lstStyle>
          <a:p>
            <a:fld id="{3E7143C0-4F23-B545-9533-520B5A87CA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7587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7462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98926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41608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66497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35180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31312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58761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9822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1767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27246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55714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Motivation – why are they here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246020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424082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369287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248217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197682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233411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15598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210231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403672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054025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4259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Motivation – why are they here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948245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829456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634914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768778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069264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182133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981329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baseline="0" dirty="0"/>
              <a:t>Guidance:</a:t>
            </a:r>
          </a:p>
          <a:p>
            <a:endParaRPr lang="en-US" baseline="0" dirty="0"/>
          </a:p>
          <a:p>
            <a:r>
              <a:rPr lang="en-US" baseline="0" dirty="0"/>
              <a:t>This is the survey slide. You can use the example as is or you can screenshot your session.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807270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0454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6717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0538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66039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52831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the playground 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76591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the playground 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38791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1833121" y="2428193"/>
            <a:ext cx="8525773" cy="914400"/>
          </a:xfrm>
        </p:spPr>
        <p:txBody>
          <a:bodyPr rIns="0" anchor="b">
            <a:noAutofit/>
          </a:bodyPr>
          <a:lstStyle>
            <a:lvl1pPr algn="ctr">
              <a:defRPr sz="34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1828801" y="3465218"/>
            <a:ext cx="8534401" cy="914400"/>
          </a:xfrm>
          <a:noFill/>
        </p:spPr>
        <p:txBody>
          <a:bodyPr>
            <a:noAutofit/>
          </a:bodyPr>
          <a:lstStyle>
            <a:lvl1pPr marL="0" indent="0" algn="ctr">
              <a:buNone/>
              <a:defRPr b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Name of Presenter(s)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C91B51-25EE-0147-9293-37E16A70024E}" type="datetime1">
              <a:rPr lang="en-US" smtClean="0"/>
              <a:t>2/24/20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13894" y="572078"/>
            <a:ext cx="1274495" cy="465533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icture with Caption">
    <p:bg>
      <p:bgPr>
        <a:gradFill flip="none" rotWithShape="1">
          <a:gsLst>
            <a:gs pos="1000">
              <a:srgbClr val="0078C3"/>
            </a:gs>
            <a:gs pos="100000">
              <a:srgbClr val="0A1446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arallelogram 10"/>
          <p:cNvSpPr/>
          <p:nvPr/>
        </p:nvSpPr>
        <p:spPr bwMode="auto">
          <a:xfrm flipH="1">
            <a:off x="1" y="2"/>
            <a:ext cx="5497956" cy="6865697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7956" h="6865697">
                <a:moveTo>
                  <a:pt x="0" y="0"/>
                </a:moveTo>
                <a:lnTo>
                  <a:pt x="5497956" y="0"/>
                </a:lnTo>
                <a:lnTo>
                  <a:pt x="5497956" y="6858000"/>
                </a:lnTo>
                <a:lnTo>
                  <a:pt x="2747818" y="686569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8" name="Parallelogram 10"/>
          <p:cNvSpPr/>
          <p:nvPr/>
        </p:nvSpPr>
        <p:spPr bwMode="auto">
          <a:xfrm rot="16200000" flipH="1" flipV="1">
            <a:off x="4707461" y="-626538"/>
            <a:ext cx="2777078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Picture Placeholder 8"/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684213" y="1757363"/>
            <a:ext cx="5943600" cy="3343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800" baseline="0"/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Click icon to insert Picture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976871" y="3582548"/>
            <a:ext cx="4527741" cy="338554"/>
          </a:xfrm>
          <a:noFill/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Presenter(s)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976871" y="2348110"/>
            <a:ext cx="4527741" cy="1169551"/>
          </a:xfrm>
        </p:spPr>
        <p:txBody>
          <a:bodyPr wrap="square" anchor="b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en-US" sz="3800" b="1" i="0" kern="1200" cap="none" baseline="0">
                <a:solidFill>
                  <a:schemeClr val="tx1"/>
                </a:solidFill>
                <a:effectLst/>
                <a:latin typeface="+mj-lt"/>
                <a:ea typeface="+mj-ea"/>
                <a:cs typeface="Arial"/>
              </a:defRPr>
            </a:lvl1pPr>
          </a:lstStyle>
          <a:p>
            <a:r>
              <a:rPr kumimoji="0" lang="en-US" dirty="0"/>
              <a:t>Click to Edit </a:t>
            </a:r>
            <a:br>
              <a:rPr kumimoji="0" lang="en-US" dirty="0"/>
            </a:br>
            <a:r>
              <a:rPr kumimoji="0" lang="en-US" dirty="0"/>
              <a:t>Demo Title</a:t>
            </a:r>
            <a:endParaRPr lang="en-US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6FA6FB-FDD3-A446-B5AE-30BBE73852D8}" type="datetime1">
              <a:rPr lang="en-US" smtClean="0"/>
              <a:t>2/24/20</a:t>
            </a:fld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155255"/>
      </p:ext>
    </p:extLst>
  </p:cSld>
  <p:clrMapOvr>
    <a:masterClrMapping/>
  </p:clrMapOvr>
  <p:transition spd="med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Only_User Screens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User Screens Title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3D0726-017F-9249-8B2E-2A4DDB444ED8}" type="datetime1">
              <a:rPr lang="en-US" smtClean="0"/>
              <a:t>2/24/20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8791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wo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304" y="1990427"/>
            <a:ext cx="10367433" cy="1477328"/>
          </a:xfrm>
        </p:spPr>
        <p:txBody>
          <a:bodyPr anchor="b"/>
          <a:lstStyle>
            <a:lvl1pPr>
              <a:spcAft>
                <a:spcPts val="0"/>
              </a:spcAft>
              <a:defRPr sz="96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BIG Word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912304" y="3467761"/>
            <a:ext cx="10367433" cy="615553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>
              <a:spcAft>
                <a:spcPts val="0"/>
              </a:spcAft>
              <a:buFontTx/>
              <a:buNone/>
              <a:defRPr lang="en-US" sz="4000" b="1" baseline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  <a:buNone/>
            </a:pPr>
            <a:r>
              <a:rPr lang="en-US" dirty="0"/>
              <a:t>Smaller word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77C214-390A-F944-BF27-73F37F4360F9}" type="datetime1">
              <a:rPr lang="en-US" smtClean="0"/>
              <a:t>2/24/20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752500"/>
      </p:ext>
    </p:extLst>
  </p:cSld>
  <p:clrMapOvr>
    <a:masterClrMapping/>
  </p:clrMapOvr>
  <p:transition spd="med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284" y="2625441"/>
            <a:ext cx="7315200" cy="461665"/>
          </a:xfrm>
        </p:spPr>
        <p:txBody>
          <a:bodyPr anchor="b"/>
          <a:lstStyle>
            <a:lvl1pPr>
              <a:spcAft>
                <a:spcPts val="0"/>
              </a:spcAft>
              <a:defRPr sz="30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“Quote”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912284" y="3683197"/>
            <a:ext cx="7315200" cy="400110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 algn="r">
              <a:spcAft>
                <a:spcPts val="0"/>
              </a:spcAft>
              <a:buFontTx/>
              <a:buNone/>
              <a:defRPr lang="en-US" sz="2600" b="0" baseline="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+mj-lt"/>
                <a:ea typeface="+mj-ea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</a:pPr>
            <a:r>
              <a:rPr lang="en-US" dirty="0"/>
              <a:t>Name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225C2B-15EC-3348-B6CD-75D75F51F610}" type="datetime1">
              <a:rPr lang="en-US" smtClean="0"/>
              <a:t>2/24/20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332608"/>
      </p:ext>
    </p:extLst>
  </p:cSld>
  <p:clrMapOvr>
    <a:masterClrMapping/>
  </p:clrMapOvr>
  <p:transition spd="med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sr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rallelogram 10"/>
          <p:cNvSpPr/>
          <p:nvPr userDrawn="1"/>
        </p:nvSpPr>
        <p:spPr bwMode="auto">
          <a:xfrm rot="16811740" flipH="1">
            <a:off x="2821442" y="-2136101"/>
            <a:ext cx="6318215" cy="12766191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3826999 w 5497956"/>
              <a:gd name="connsiteY2" fmla="*/ 4279505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  <a:gd name="connsiteX0" fmla="*/ 0 w 5497956"/>
              <a:gd name="connsiteY0" fmla="*/ 0 h 5277653"/>
              <a:gd name="connsiteX1" fmla="*/ 5497956 w 5497956"/>
              <a:gd name="connsiteY1" fmla="*/ 0 h 5277653"/>
              <a:gd name="connsiteX2" fmla="*/ 3826999 w 5497956"/>
              <a:gd name="connsiteY2" fmla="*/ 4279505 h 5277653"/>
              <a:gd name="connsiteX3" fmla="*/ 2377650 w 5497956"/>
              <a:gd name="connsiteY3" fmla="*/ 5277653 h 5277653"/>
              <a:gd name="connsiteX4" fmla="*/ 0 w 5497956"/>
              <a:gd name="connsiteY4" fmla="*/ 0 h 5277653"/>
              <a:gd name="connsiteX0" fmla="*/ 0 w 3863432"/>
              <a:gd name="connsiteY0" fmla="*/ 2222226 h 5277653"/>
              <a:gd name="connsiteX1" fmla="*/ 3863432 w 3863432"/>
              <a:gd name="connsiteY1" fmla="*/ 0 h 5277653"/>
              <a:gd name="connsiteX2" fmla="*/ 2192475 w 3863432"/>
              <a:gd name="connsiteY2" fmla="*/ 4279505 h 5277653"/>
              <a:gd name="connsiteX3" fmla="*/ 743126 w 3863432"/>
              <a:gd name="connsiteY3" fmla="*/ 5277653 h 5277653"/>
              <a:gd name="connsiteX4" fmla="*/ 0 w 3863432"/>
              <a:gd name="connsiteY4" fmla="*/ 2222226 h 5277653"/>
              <a:gd name="connsiteX0" fmla="*/ 0 w 4172478"/>
              <a:gd name="connsiteY0" fmla="*/ 1085159 h 4140586"/>
              <a:gd name="connsiteX1" fmla="*/ 4172478 w 4172478"/>
              <a:gd name="connsiteY1" fmla="*/ 0 h 4140586"/>
              <a:gd name="connsiteX2" fmla="*/ 2192475 w 4172478"/>
              <a:gd name="connsiteY2" fmla="*/ 3142438 h 4140586"/>
              <a:gd name="connsiteX3" fmla="*/ 743126 w 4172478"/>
              <a:gd name="connsiteY3" fmla="*/ 4140586 h 4140586"/>
              <a:gd name="connsiteX4" fmla="*/ 0 w 4172478"/>
              <a:gd name="connsiteY4" fmla="*/ 1085159 h 4140586"/>
              <a:gd name="connsiteX0" fmla="*/ 0 w 3868783"/>
              <a:gd name="connsiteY0" fmla="*/ 887305 h 4140586"/>
              <a:gd name="connsiteX1" fmla="*/ 3868783 w 3868783"/>
              <a:gd name="connsiteY1" fmla="*/ 0 h 4140586"/>
              <a:gd name="connsiteX2" fmla="*/ 1888780 w 3868783"/>
              <a:gd name="connsiteY2" fmla="*/ 3142438 h 4140586"/>
              <a:gd name="connsiteX3" fmla="*/ 439431 w 3868783"/>
              <a:gd name="connsiteY3" fmla="*/ 4140586 h 4140586"/>
              <a:gd name="connsiteX4" fmla="*/ 0 w 3868783"/>
              <a:gd name="connsiteY4" fmla="*/ 887305 h 4140586"/>
              <a:gd name="connsiteX0" fmla="*/ 269818 w 4138601"/>
              <a:gd name="connsiteY0" fmla="*/ 887305 h 3536775"/>
              <a:gd name="connsiteX1" fmla="*/ 4138601 w 4138601"/>
              <a:gd name="connsiteY1" fmla="*/ 0 h 3536775"/>
              <a:gd name="connsiteX2" fmla="*/ 2158598 w 4138601"/>
              <a:gd name="connsiteY2" fmla="*/ 3142438 h 3536775"/>
              <a:gd name="connsiteX3" fmla="*/ 0 w 4138601"/>
              <a:gd name="connsiteY3" fmla="*/ 3536775 h 3536775"/>
              <a:gd name="connsiteX4" fmla="*/ 269818 w 4138601"/>
              <a:gd name="connsiteY4" fmla="*/ 887305 h 3536775"/>
              <a:gd name="connsiteX0" fmla="*/ 269818 w 4138601"/>
              <a:gd name="connsiteY0" fmla="*/ 887305 h 3635085"/>
              <a:gd name="connsiteX1" fmla="*/ 4138601 w 4138601"/>
              <a:gd name="connsiteY1" fmla="*/ 0 h 3635085"/>
              <a:gd name="connsiteX2" fmla="*/ 2376678 w 4138601"/>
              <a:gd name="connsiteY2" fmla="*/ 3635085 h 3635085"/>
              <a:gd name="connsiteX3" fmla="*/ 0 w 4138601"/>
              <a:gd name="connsiteY3" fmla="*/ 3536775 h 3635085"/>
              <a:gd name="connsiteX4" fmla="*/ 269818 w 4138601"/>
              <a:gd name="connsiteY4" fmla="*/ 887305 h 3635085"/>
              <a:gd name="connsiteX0" fmla="*/ 453784 w 4138601"/>
              <a:gd name="connsiteY0" fmla="*/ 250562 h 3635085"/>
              <a:gd name="connsiteX1" fmla="*/ 4138601 w 4138601"/>
              <a:gd name="connsiteY1" fmla="*/ 0 h 3635085"/>
              <a:gd name="connsiteX2" fmla="*/ 2376678 w 4138601"/>
              <a:gd name="connsiteY2" fmla="*/ 3635085 h 3635085"/>
              <a:gd name="connsiteX3" fmla="*/ 0 w 4138601"/>
              <a:gd name="connsiteY3" fmla="*/ 3536775 h 3635085"/>
              <a:gd name="connsiteX4" fmla="*/ 453784 w 4138601"/>
              <a:gd name="connsiteY4" fmla="*/ 250562 h 3635085"/>
              <a:gd name="connsiteX0" fmla="*/ 1391303 w 4138601"/>
              <a:gd name="connsiteY0" fmla="*/ 75768 h 3635085"/>
              <a:gd name="connsiteX1" fmla="*/ 4138601 w 4138601"/>
              <a:gd name="connsiteY1" fmla="*/ 0 h 3635085"/>
              <a:gd name="connsiteX2" fmla="*/ 2376678 w 4138601"/>
              <a:gd name="connsiteY2" fmla="*/ 3635085 h 3635085"/>
              <a:gd name="connsiteX3" fmla="*/ 0 w 4138601"/>
              <a:gd name="connsiteY3" fmla="*/ 3536775 h 3635085"/>
              <a:gd name="connsiteX4" fmla="*/ 1391303 w 4138601"/>
              <a:gd name="connsiteY4" fmla="*/ 75768 h 3635085"/>
              <a:gd name="connsiteX0" fmla="*/ 1391303 w 4138601"/>
              <a:gd name="connsiteY0" fmla="*/ 75768 h 3536775"/>
              <a:gd name="connsiteX1" fmla="*/ 4138601 w 4138601"/>
              <a:gd name="connsiteY1" fmla="*/ 0 h 3536775"/>
              <a:gd name="connsiteX2" fmla="*/ 1273242 w 4138601"/>
              <a:gd name="connsiteY2" fmla="*/ 3407480 h 3536775"/>
              <a:gd name="connsiteX3" fmla="*/ 0 w 4138601"/>
              <a:gd name="connsiteY3" fmla="*/ 3536775 h 3536775"/>
              <a:gd name="connsiteX4" fmla="*/ 1391303 w 4138601"/>
              <a:gd name="connsiteY4" fmla="*/ 75768 h 3536775"/>
              <a:gd name="connsiteX0" fmla="*/ 1391303 w 3058684"/>
              <a:gd name="connsiteY0" fmla="*/ 103474 h 3564481"/>
              <a:gd name="connsiteX1" fmla="*/ 3058684 w 3058684"/>
              <a:gd name="connsiteY1" fmla="*/ 0 h 3564481"/>
              <a:gd name="connsiteX2" fmla="*/ 1273242 w 3058684"/>
              <a:gd name="connsiteY2" fmla="*/ 3435186 h 3564481"/>
              <a:gd name="connsiteX3" fmla="*/ 0 w 3058684"/>
              <a:gd name="connsiteY3" fmla="*/ 3564481 h 3564481"/>
              <a:gd name="connsiteX4" fmla="*/ 1391303 w 3058684"/>
              <a:gd name="connsiteY4" fmla="*/ 103474 h 3564481"/>
              <a:gd name="connsiteX0" fmla="*/ 1521436 w 3188817"/>
              <a:gd name="connsiteY0" fmla="*/ 103474 h 3464355"/>
              <a:gd name="connsiteX1" fmla="*/ 3188817 w 3188817"/>
              <a:gd name="connsiteY1" fmla="*/ 0 h 3464355"/>
              <a:gd name="connsiteX2" fmla="*/ 1403375 w 3188817"/>
              <a:gd name="connsiteY2" fmla="*/ 3435186 h 3464355"/>
              <a:gd name="connsiteX3" fmla="*/ 0 w 3188817"/>
              <a:gd name="connsiteY3" fmla="*/ 3464355 h 3464355"/>
              <a:gd name="connsiteX4" fmla="*/ 1521436 w 3188817"/>
              <a:gd name="connsiteY4" fmla="*/ 103474 h 3464355"/>
              <a:gd name="connsiteX0" fmla="*/ 1521436 w 3188817"/>
              <a:gd name="connsiteY0" fmla="*/ 103474 h 3632772"/>
              <a:gd name="connsiteX1" fmla="*/ 3188817 w 3188817"/>
              <a:gd name="connsiteY1" fmla="*/ 0 h 3632772"/>
              <a:gd name="connsiteX2" fmla="*/ 1626674 w 3188817"/>
              <a:gd name="connsiteY2" fmla="*/ 3632772 h 3632772"/>
              <a:gd name="connsiteX3" fmla="*/ 0 w 3188817"/>
              <a:gd name="connsiteY3" fmla="*/ 3464355 h 3632772"/>
              <a:gd name="connsiteX4" fmla="*/ 1521436 w 3188817"/>
              <a:gd name="connsiteY4" fmla="*/ 103474 h 3632772"/>
              <a:gd name="connsiteX0" fmla="*/ 1521436 w 3605461"/>
              <a:gd name="connsiteY0" fmla="*/ 69855 h 3599153"/>
              <a:gd name="connsiteX1" fmla="*/ 3605461 w 3605461"/>
              <a:gd name="connsiteY1" fmla="*/ 0 h 3599153"/>
              <a:gd name="connsiteX2" fmla="*/ 1626674 w 3605461"/>
              <a:gd name="connsiteY2" fmla="*/ 3599153 h 3599153"/>
              <a:gd name="connsiteX3" fmla="*/ 0 w 3605461"/>
              <a:gd name="connsiteY3" fmla="*/ 3430736 h 3599153"/>
              <a:gd name="connsiteX4" fmla="*/ 1521436 w 3605461"/>
              <a:gd name="connsiteY4" fmla="*/ 69855 h 3599153"/>
              <a:gd name="connsiteX0" fmla="*/ 1488157 w 3605461"/>
              <a:gd name="connsiteY0" fmla="*/ 0 h 3645127"/>
              <a:gd name="connsiteX1" fmla="*/ 3605461 w 3605461"/>
              <a:gd name="connsiteY1" fmla="*/ 45974 h 3645127"/>
              <a:gd name="connsiteX2" fmla="*/ 1626674 w 3605461"/>
              <a:gd name="connsiteY2" fmla="*/ 3645127 h 3645127"/>
              <a:gd name="connsiteX3" fmla="*/ 0 w 3605461"/>
              <a:gd name="connsiteY3" fmla="*/ 3476710 h 3645127"/>
              <a:gd name="connsiteX4" fmla="*/ 1488157 w 3605461"/>
              <a:gd name="connsiteY4" fmla="*/ 0 h 3645127"/>
              <a:gd name="connsiteX0" fmla="*/ 1488157 w 3494077"/>
              <a:gd name="connsiteY0" fmla="*/ 138768 h 3783895"/>
              <a:gd name="connsiteX1" fmla="*/ 3494077 w 3494077"/>
              <a:gd name="connsiteY1" fmla="*/ 0 h 3783895"/>
              <a:gd name="connsiteX2" fmla="*/ 1626674 w 3494077"/>
              <a:gd name="connsiteY2" fmla="*/ 3783895 h 3783895"/>
              <a:gd name="connsiteX3" fmla="*/ 0 w 3494077"/>
              <a:gd name="connsiteY3" fmla="*/ 3615478 h 3783895"/>
              <a:gd name="connsiteX4" fmla="*/ 1488157 w 3494077"/>
              <a:gd name="connsiteY4" fmla="*/ 138768 h 3783895"/>
              <a:gd name="connsiteX0" fmla="*/ 1124549 w 3130469"/>
              <a:gd name="connsiteY0" fmla="*/ 138768 h 3783895"/>
              <a:gd name="connsiteX1" fmla="*/ 3130469 w 3130469"/>
              <a:gd name="connsiteY1" fmla="*/ 0 h 3783895"/>
              <a:gd name="connsiteX2" fmla="*/ 1263066 w 3130469"/>
              <a:gd name="connsiteY2" fmla="*/ 3783895 h 3783895"/>
              <a:gd name="connsiteX3" fmla="*/ 0 w 3130469"/>
              <a:gd name="connsiteY3" fmla="*/ 3710249 h 3783895"/>
              <a:gd name="connsiteX4" fmla="*/ 1124549 w 3130469"/>
              <a:gd name="connsiteY4" fmla="*/ 138768 h 3783895"/>
              <a:gd name="connsiteX0" fmla="*/ 1124549 w 2637804"/>
              <a:gd name="connsiteY0" fmla="*/ 122113 h 3767240"/>
              <a:gd name="connsiteX1" fmla="*/ 2637804 w 2637804"/>
              <a:gd name="connsiteY1" fmla="*/ 0 h 3767240"/>
              <a:gd name="connsiteX2" fmla="*/ 1263066 w 2637804"/>
              <a:gd name="connsiteY2" fmla="*/ 3767240 h 3767240"/>
              <a:gd name="connsiteX3" fmla="*/ 0 w 2637804"/>
              <a:gd name="connsiteY3" fmla="*/ 3693594 h 3767240"/>
              <a:gd name="connsiteX4" fmla="*/ 1124549 w 2637804"/>
              <a:gd name="connsiteY4" fmla="*/ 122113 h 3767240"/>
              <a:gd name="connsiteX0" fmla="*/ 1305037 w 2637804"/>
              <a:gd name="connsiteY0" fmla="*/ 0 h 3855679"/>
              <a:gd name="connsiteX1" fmla="*/ 2637804 w 2637804"/>
              <a:gd name="connsiteY1" fmla="*/ 88439 h 3855679"/>
              <a:gd name="connsiteX2" fmla="*/ 1263066 w 2637804"/>
              <a:gd name="connsiteY2" fmla="*/ 3855679 h 3855679"/>
              <a:gd name="connsiteX3" fmla="*/ 0 w 2637804"/>
              <a:gd name="connsiteY3" fmla="*/ 3782033 h 3855679"/>
              <a:gd name="connsiteX4" fmla="*/ 1305037 w 2637804"/>
              <a:gd name="connsiteY4" fmla="*/ 0 h 3855679"/>
              <a:gd name="connsiteX0" fmla="*/ 1264430 w 2637804"/>
              <a:gd name="connsiteY0" fmla="*/ 0 h 3899282"/>
              <a:gd name="connsiteX1" fmla="*/ 2637804 w 2637804"/>
              <a:gd name="connsiteY1" fmla="*/ 132042 h 3899282"/>
              <a:gd name="connsiteX2" fmla="*/ 1263066 w 2637804"/>
              <a:gd name="connsiteY2" fmla="*/ 3899282 h 3899282"/>
              <a:gd name="connsiteX3" fmla="*/ 0 w 2637804"/>
              <a:gd name="connsiteY3" fmla="*/ 3825636 h 3899282"/>
              <a:gd name="connsiteX4" fmla="*/ 1264430 w 2637804"/>
              <a:gd name="connsiteY4" fmla="*/ 0 h 3899282"/>
              <a:gd name="connsiteX0" fmla="*/ 1264430 w 2637804"/>
              <a:gd name="connsiteY0" fmla="*/ 0 h 4163698"/>
              <a:gd name="connsiteX1" fmla="*/ 2637804 w 2637804"/>
              <a:gd name="connsiteY1" fmla="*/ 132042 h 4163698"/>
              <a:gd name="connsiteX2" fmla="*/ 1331152 w 2637804"/>
              <a:gd name="connsiteY2" fmla="*/ 4163698 h 4163698"/>
              <a:gd name="connsiteX3" fmla="*/ 0 w 2637804"/>
              <a:gd name="connsiteY3" fmla="*/ 3825636 h 4163698"/>
              <a:gd name="connsiteX4" fmla="*/ 1264430 w 2637804"/>
              <a:gd name="connsiteY4" fmla="*/ 0 h 4163698"/>
              <a:gd name="connsiteX0" fmla="*/ 1182770 w 2556144"/>
              <a:gd name="connsiteY0" fmla="*/ 0 h 4163698"/>
              <a:gd name="connsiteX1" fmla="*/ 2556144 w 2556144"/>
              <a:gd name="connsiteY1" fmla="*/ 132042 h 4163698"/>
              <a:gd name="connsiteX2" fmla="*/ 1249492 w 2556144"/>
              <a:gd name="connsiteY2" fmla="*/ 4163698 h 4163698"/>
              <a:gd name="connsiteX3" fmla="*/ 0 w 2556144"/>
              <a:gd name="connsiteY3" fmla="*/ 3580706 h 4163698"/>
              <a:gd name="connsiteX4" fmla="*/ 1182770 w 2556144"/>
              <a:gd name="connsiteY4" fmla="*/ 0 h 4163698"/>
              <a:gd name="connsiteX0" fmla="*/ 1182770 w 2556144"/>
              <a:gd name="connsiteY0" fmla="*/ 0 h 3715230"/>
              <a:gd name="connsiteX1" fmla="*/ 2556144 w 2556144"/>
              <a:gd name="connsiteY1" fmla="*/ 132042 h 3715230"/>
              <a:gd name="connsiteX2" fmla="*/ 1481730 w 2556144"/>
              <a:gd name="connsiteY2" fmla="*/ 3715230 h 3715230"/>
              <a:gd name="connsiteX3" fmla="*/ 0 w 2556144"/>
              <a:gd name="connsiteY3" fmla="*/ 3580706 h 3715230"/>
              <a:gd name="connsiteX4" fmla="*/ 1182770 w 2556144"/>
              <a:gd name="connsiteY4" fmla="*/ 0 h 3715230"/>
              <a:gd name="connsiteX0" fmla="*/ 1182770 w 2556144"/>
              <a:gd name="connsiteY0" fmla="*/ 0 h 3745461"/>
              <a:gd name="connsiteX1" fmla="*/ 2556144 w 2556144"/>
              <a:gd name="connsiteY1" fmla="*/ 132042 h 3745461"/>
              <a:gd name="connsiteX2" fmla="*/ 1793329 w 2556144"/>
              <a:gd name="connsiteY2" fmla="*/ 3745461 h 3745461"/>
              <a:gd name="connsiteX3" fmla="*/ 0 w 2556144"/>
              <a:gd name="connsiteY3" fmla="*/ 3580706 h 3745461"/>
              <a:gd name="connsiteX4" fmla="*/ 1182770 w 2556144"/>
              <a:gd name="connsiteY4" fmla="*/ 0 h 3745461"/>
              <a:gd name="connsiteX0" fmla="*/ 810452 w 2556144"/>
              <a:gd name="connsiteY0" fmla="*/ 0 h 3786541"/>
              <a:gd name="connsiteX1" fmla="*/ 2556144 w 2556144"/>
              <a:gd name="connsiteY1" fmla="*/ 173122 h 3786541"/>
              <a:gd name="connsiteX2" fmla="*/ 1793329 w 2556144"/>
              <a:gd name="connsiteY2" fmla="*/ 3786541 h 3786541"/>
              <a:gd name="connsiteX3" fmla="*/ 0 w 2556144"/>
              <a:gd name="connsiteY3" fmla="*/ 3621786 h 3786541"/>
              <a:gd name="connsiteX4" fmla="*/ 810452 w 2556144"/>
              <a:gd name="connsiteY4" fmla="*/ 0 h 3786541"/>
              <a:gd name="connsiteX0" fmla="*/ 810452 w 2490881"/>
              <a:gd name="connsiteY0" fmla="*/ 0 h 3786541"/>
              <a:gd name="connsiteX1" fmla="*/ 2490881 w 2490881"/>
              <a:gd name="connsiteY1" fmla="*/ 479137 h 3786541"/>
              <a:gd name="connsiteX2" fmla="*/ 1793329 w 2490881"/>
              <a:gd name="connsiteY2" fmla="*/ 3786541 h 3786541"/>
              <a:gd name="connsiteX3" fmla="*/ 0 w 2490881"/>
              <a:gd name="connsiteY3" fmla="*/ 3621786 h 3786541"/>
              <a:gd name="connsiteX4" fmla="*/ 810452 w 2490881"/>
              <a:gd name="connsiteY4" fmla="*/ 0 h 3786541"/>
              <a:gd name="connsiteX0" fmla="*/ 750890 w 2490881"/>
              <a:gd name="connsiteY0" fmla="*/ 0 h 3470057"/>
              <a:gd name="connsiteX1" fmla="*/ 2490881 w 2490881"/>
              <a:gd name="connsiteY1" fmla="*/ 162653 h 3470057"/>
              <a:gd name="connsiteX2" fmla="*/ 1793329 w 2490881"/>
              <a:gd name="connsiteY2" fmla="*/ 3470057 h 3470057"/>
              <a:gd name="connsiteX3" fmla="*/ 0 w 2490881"/>
              <a:gd name="connsiteY3" fmla="*/ 3305302 h 3470057"/>
              <a:gd name="connsiteX4" fmla="*/ 750890 w 2490881"/>
              <a:gd name="connsiteY4" fmla="*/ 0 h 3470057"/>
              <a:gd name="connsiteX0" fmla="*/ 761393 w 2490881"/>
              <a:gd name="connsiteY0" fmla="*/ 0 h 3473996"/>
              <a:gd name="connsiteX1" fmla="*/ 2490881 w 2490881"/>
              <a:gd name="connsiteY1" fmla="*/ 166592 h 3473996"/>
              <a:gd name="connsiteX2" fmla="*/ 1793329 w 2490881"/>
              <a:gd name="connsiteY2" fmla="*/ 3473996 h 3473996"/>
              <a:gd name="connsiteX3" fmla="*/ 0 w 2490881"/>
              <a:gd name="connsiteY3" fmla="*/ 3309241 h 3473996"/>
              <a:gd name="connsiteX4" fmla="*/ 761393 w 2490881"/>
              <a:gd name="connsiteY4" fmla="*/ 0 h 3473996"/>
              <a:gd name="connsiteX0" fmla="*/ 756589 w 2486077"/>
              <a:gd name="connsiteY0" fmla="*/ 0 h 3473996"/>
              <a:gd name="connsiteX1" fmla="*/ 2486077 w 2486077"/>
              <a:gd name="connsiteY1" fmla="*/ 166592 h 3473996"/>
              <a:gd name="connsiteX2" fmla="*/ 1788525 w 2486077"/>
              <a:gd name="connsiteY2" fmla="*/ 3473996 h 3473996"/>
              <a:gd name="connsiteX3" fmla="*/ 0 w 2486077"/>
              <a:gd name="connsiteY3" fmla="*/ 3294834 h 3473996"/>
              <a:gd name="connsiteX4" fmla="*/ 756589 w 2486077"/>
              <a:gd name="connsiteY4" fmla="*/ 0 h 3473996"/>
              <a:gd name="connsiteX0" fmla="*/ 740384 w 2469872"/>
              <a:gd name="connsiteY0" fmla="*/ 0 h 3473996"/>
              <a:gd name="connsiteX1" fmla="*/ 2469872 w 2469872"/>
              <a:gd name="connsiteY1" fmla="*/ 166592 h 3473996"/>
              <a:gd name="connsiteX2" fmla="*/ 1772320 w 2469872"/>
              <a:gd name="connsiteY2" fmla="*/ 3473996 h 3473996"/>
              <a:gd name="connsiteX3" fmla="*/ 0 w 2469872"/>
              <a:gd name="connsiteY3" fmla="*/ 3301364 h 3473996"/>
              <a:gd name="connsiteX4" fmla="*/ 740384 w 2469872"/>
              <a:gd name="connsiteY4" fmla="*/ 0 h 3473996"/>
              <a:gd name="connsiteX0" fmla="*/ 740384 w 3180498"/>
              <a:gd name="connsiteY0" fmla="*/ 0 h 3473996"/>
              <a:gd name="connsiteX1" fmla="*/ 3180498 w 3180498"/>
              <a:gd name="connsiteY1" fmla="*/ 240494 h 3473996"/>
              <a:gd name="connsiteX2" fmla="*/ 1772320 w 3180498"/>
              <a:gd name="connsiteY2" fmla="*/ 3473996 h 3473996"/>
              <a:gd name="connsiteX3" fmla="*/ 0 w 3180498"/>
              <a:gd name="connsiteY3" fmla="*/ 3301364 h 3473996"/>
              <a:gd name="connsiteX4" fmla="*/ 740384 w 3180498"/>
              <a:gd name="connsiteY4" fmla="*/ 0 h 3473996"/>
              <a:gd name="connsiteX0" fmla="*/ 736813 w 3180498"/>
              <a:gd name="connsiteY0" fmla="*/ 0 h 3472657"/>
              <a:gd name="connsiteX1" fmla="*/ 3180498 w 3180498"/>
              <a:gd name="connsiteY1" fmla="*/ 239155 h 3472657"/>
              <a:gd name="connsiteX2" fmla="*/ 1772320 w 3180498"/>
              <a:gd name="connsiteY2" fmla="*/ 3472657 h 3472657"/>
              <a:gd name="connsiteX3" fmla="*/ 0 w 3180498"/>
              <a:gd name="connsiteY3" fmla="*/ 3300025 h 3472657"/>
              <a:gd name="connsiteX4" fmla="*/ 736813 w 3180498"/>
              <a:gd name="connsiteY4" fmla="*/ 0 h 3472657"/>
              <a:gd name="connsiteX0" fmla="*/ 736813 w 3187641"/>
              <a:gd name="connsiteY0" fmla="*/ 0 h 3472657"/>
              <a:gd name="connsiteX1" fmla="*/ 3187641 w 3187641"/>
              <a:gd name="connsiteY1" fmla="*/ 236478 h 3472657"/>
              <a:gd name="connsiteX2" fmla="*/ 1772320 w 3187641"/>
              <a:gd name="connsiteY2" fmla="*/ 3472657 h 3472657"/>
              <a:gd name="connsiteX3" fmla="*/ 0 w 3187641"/>
              <a:gd name="connsiteY3" fmla="*/ 3300025 h 3472657"/>
              <a:gd name="connsiteX4" fmla="*/ 736813 w 3187641"/>
              <a:gd name="connsiteY4" fmla="*/ 0 h 3472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87641" h="3472657">
                <a:moveTo>
                  <a:pt x="736813" y="0"/>
                </a:moveTo>
                <a:lnTo>
                  <a:pt x="3187641" y="236478"/>
                </a:lnTo>
                <a:lnTo>
                  <a:pt x="1772320" y="3472657"/>
                </a:lnTo>
                <a:lnTo>
                  <a:pt x="0" y="3300025"/>
                </a:lnTo>
                <a:lnTo>
                  <a:pt x="736813" y="0"/>
                </a:lnTo>
                <a:close/>
              </a:path>
            </a:pathLst>
          </a:custGeom>
          <a:gradFill flip="none" rotWithShape="1">
            <a:gsLst>
              <a:gs pos="98000">
                <a:srgbClr val="053264"/>
              </a:gs>
              <a:gs pos="51000">
                <a:srgbClr val="027FB5"/>
              </a:gs>
              <a:gs pos="0">
                <a:srgbClr val="00B9F2"/>
              </a:gs>
            </a:gsLst>
            <a:path path="circle">
              <a:fillToRect l="50000" t="50000" r="50000" b="50000"/>
            </a:path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3" name="Parallelogram 10"/>
          <p:cNvSpPr/>
          <p:nvPr/>
        </p:nvSpPr>
        <p:spPr bwMode="auto">
          <a:xfrm rot="5400000" flipV="1">
            <a:off x="5295901" y="-38098"/>
            <a:ext cx="1600198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gradFill flip="none" rotWithShape="1">
            <a:gsLst>
              <a:gs pos="100000">
                <a:srgbClr val="00B9F2"/>
              </a:gs>
              <a:gs pos="10000">
                <a:srgbClr val="053264"/>
              </a:gs>
            </a:gsLst>
            <a:lin ang="3780000" scaled="0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9008" y="2489995"/>
            <a:ext cx="6073985" cy="1878011"/>
          </a:xfrm>
          <a:prstGeom prst="rect">
            <a:avLst/>
          </a:prstGeom>
        </p:spPr>
      </p:pic>
      <p:sp>
        <p:nvSpPr>
          <p:cNvPr id="12" name="Parallelogram 10"/>
          <p:cNvSpPr/>
          <p:nvPr userDrawn="1"/>
        </p:nvSpPr>
        <p:spPr bwMode="auto">
          <a:xfrm rot="5400000" flipH="1">
            <a:off x="5320618" y="-642728"/>
            <a:ext cx="1555939" cy="12227867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  <a:gd name="connsiteX0" fmla="*/ 1085273 w 2777078"/>
              <a:gd name="connsiteY0" fmla="*/ 35863 h 12227861"/>
              <a:gd name="connsiteX1" fmla="*/ 2358932 w 2777078"/>
              <a:gd name="connsiteY1" fmla="*/ 0 h 12227861"/>
              <a:gd name="connsiteX2" fmla="*/ 2777078 w 2777078"/>
              <a:gd name="connsiteY2" fmla="*/ 12227861 h 12227861"/>
              <a:gd name="connsiteX3" fmla="*/ 0 w 2777078"/>
              <a:gd name="connsiteY3" fmla="*/ 12227861 h 12227861"/>
              <a:gd name="connsiteX4" fmla="*/ 1085273 w 2777078"/>
              <a:gd name="connsiteY4" fmla="*/ 35863 h 12227861"/>
              <a:gd name="connsiteX0" fmla="*/ 273578 w 1965383"/>
              <a:gd name="connsiteY0" fmla="*/ 35863 h 12245793"/>
              <a:gd name="connsiteX1" fmla="*/ 1547237 w 1965383"/>
              <a:gd name="connsiteY1" fmla="*/ 0 h 12245793"/>
              <a:gd name="connsiteX2" fmla="*/ 1965383 w 1965383"/>
              <a:gd name="connsiteY2" fmla="*/ 12227861 h 12245793"/>
              <a:gd name="connsiteX3" fmla="*/ 0 w 1965383"/>
              <a:gd name="connsiteY3" fmla="*/ 12245793 h 12245793"/>
              <a:gd name="connsiteX4" fmla="*/ 273578 w 1965383"/>
              <a:gd name="connsiteY4" fmla="*/ 35863 h 12245793"/>
              <a:gd name="connsiteX0" fmla="*/ 0 w 2257531"/>
              <a:gd name="connsiteY0" fmla="*/ 17934 h 12245793"/>
              <a:gd name="connsiteX1" fmla="*/ 1839385 w 2257531"/>
              <a:gd name="connsiteY1" fmla="*/ 0 h 12245793"/>
              <a:gd name="connsiteX2" fmla="*/ 2257531 w 2257531"/>
              <a:gd name="connsiteY2" fmla="*/ 12227861 h 12245793"/>
              <a:gd name="connsiteX3" fmla="*/ 292148 w 2257531"/>
              <a:gd name="connsiteY3" fmla="*/ 12245793 h 12245793"/>
              <a:gd name="connsiteX4" fmla="*/ 0 w 2257531"/>
              <a:gd name="connsiteY4" fmla="*/ 17934 h 12245793"/>
              <a:gd name="connsiteX0" fmla="*/ 0 w 2257531"/>
              <a:gd name="connsiteY0" fmla="*/ 17934 h 12245793"/>
              <a:gd name="connsiteX1" fmla="*/ 1445837 w 2257531"/>
              <a:gd name="connsiteY1" fmla="*/ 0 h 12245793"/>
              <a:gd name="connsiteX2" fmla="*/ 2257531 w 2257531"/>
              <a:gd name="connsiteY2" fmla="*/ 12227861 h 12245793"/>
              <a:gd name="connsiteX3" fmla="*/ 292148 w 2257531"/>
              <a:gd name="connsiteY3" fmla="*/ 12245793 h 12245793"/>
              <a:gd name="connsiteX4" fmla="*/ 0 w 2257531"/>
              <a:gd name="connsiteY4" fmla="*/ 17934 h 12245793"/>
              <a:gd name="connsiteX0" fmla="*/ 0 w 2134547"/>
              <a:gd name="connsiteY0" fmla="*/ 17934 h 12245793"/>
              <a:gd name="connsiteX1" fmla="*/ 1445837 w 2134547"/>
              <a:gd name="connsiteY1" fmla="*/ 0 h 12245793"/>
              <a:gd name="connsiteX2" fmla="*/ 2134547 w 2134547"/>
              <a:gd name="connsiteY2" fmla="*/ 12209931 h 12245793"/>
              <a:gd name="connsiteX3" fmla="*/ 292148 w 2134547"/>
              <a:gd name="connsiteY3" fmla="*/ 12245793 h 12245793"/>
              <a:gd name="connsiteX4" fmla="*/ 0 w 2134547"/>
              <a:gd name="connsiteY4" fmla="*/ 17934 h 12245793"/>
              <a:gd name="connsiteX0" fmla="*/ 0 w 2134547"/>
              <a:gd name="connsiteY0" fmla="*/ 17934 h 12227867"/>
              <a:gd name="connsiteX1" fmla="*/ 1445837 w 2134547"/>
              <a:gd name="connsiteY1" fmla="*/ 0 h 12227867"/>
              <a:gd name="connsiteX2" fmla="*/ 2134547 w 2134547"/>
              <a:gd name="connsiteY2" fmla="*/ 12209931 h 12227867"/>
              <a:gd name="connsiteX3" fmla="*/ 242953 w 2134547"/>
              <a:gd name="connsiteY3" fmla="*/ 12227867 h 12227867"/>
              <a:gd name="connsiteX4" fmla="*/ 0 w 2134547"/>
              <a:gd name="connsiteY4" fmla="*/ 17934 h 12227867"/>
              <a:gd name="connsiteX0" fmla="*/ 0 w 2134546"/>
              <a:gd name="connsiteY0" fmla="*/ 17934 h 12227867"/>
              <a:gd name="connsiteX1" fmla="*/ 1445837 w 2134546"/>
              <a:gd name="connsiteY1" fmla="*/ 0 h 12227867"/>
              <a:gd name="connsiteX2" fmla="*/ 2134546 w 2134546"/>
              <a:gd name="connsiteY2" fmla="*/ 12222126 h 12227867"/>
              <a:gd name="connsiteX3" fmla="*/ 242953 w 2134546"/>
              <a:gd name="connsiteY3" fmla="*/ 12227867 h 12227867"/>
              <a:gd name="connsiteX4" fmla="*/ 0 w 2134546"/>
              <a:gd name="connsiteY4" fmla="*/ 17934 h 12227867"/>
              <a:gd name="connsiteX0" fmla="*/ 0 w 2134546"/>
              <a:gd name="connsiteY0" fmla="*/ 17934 h 12227867"/>
              <a:gd name="connsiteX1" fmla="*/ 1445837 w 2134546"/>
              <a:gd name="connsiteY1" fmla="*/ 0 h 12227867"/>
              <a:gd name="connsiteX2" fmla="*/ 2134546 w 2134546"/>
              <a:gd name="connsiteY2" fmla="*/ 12222126 h 12227867"/>
              <a:gd name="connsiteX3" fmla="*/ 234590 w 2134546"/>
              <a:gd name="connsiteY3" fmla="*/ 12227867 h 12227867"/>
              <a:gd name="connsiteX4" fmla="*/ 0 w 2134546"/>
              <a:gd name="connsiteY4" fmla="*/ 17934 h 12227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34546" h="12227867">
                <a:moveTo>
                  <a:pt x="0" y="17934"/>
                </a:moveTo>
                <a:lnTo>
                  <a:pt x="1445837" y="0"/>
                </a:lnTo>
                <a:lnTo>
                  <a:pt x="2134546" y="12222126"/>
                </a:lnTo>
                <a:lnTo>
                  <a:pt x="234590" y="12227867"/>
                </a:lnTo>
                <a:lnTo>
                  <a:pt x="0" y="17934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6" name="Parallelogram 10"/>
          <p:cNvSpPr/>
          <p:nvPr userDrawn="1"/>
        </p:nvSpPr>
        <p:spPr bwMode="auto">
          <a:xfrm rot="5400000" flipH="1">
            <a:off x="4922486" y="-4888259"/>
            <a:ext cx="2364960" cy="12209928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  <a:gd name="connsiteX0" fmla="*/ 1085273 w 3244418"/>
              <a:gd name="connsiteY0" fmla="*/ 1 h 12191999"/>
              <a:gd name="connsiteX1" fmla="*/ 2777078 w 3244418"/>
              <a:gd name="connsiteY1" fmla="*/ 0 h 12191999"/>
              <a:gd name="connsiteX2" fmla="*/ 3244417 w 3244418"/>
              <a:gd name="connsiteY2" fmla="*/ 12191999 h 12191999"/>
              <a:gd name="connsiteX3" fmla="*/ 0 w 3244418"/>
              <a:gd name="connsiteY3" fmla="*/ 12191999 h 12191999"/>
              <a:gd name="connsiteX4" fmla="*/ 1085273 w 3244418"/>
              <a:gd name="connsiteY4" fmla="*/ 1 h 12191999"/>
              <a:gd name="connsiteX0" fmla="*/ 1085273 w 3244417"/>
              <a:gd name="connsiteY0" fmla="*/ 17930 h 12209928"/>
              <a:gd name="connsiteX1" fmla="*/ 2309739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  <a:gd name="connsiteX0" fmla="*/ 1085273 w 3244417"/>
              <a:gd name="connsiteY0" fmla="*/ 17930 h 12209928"/>
              <a:gd name="connsiteX1" fmla="*/ 2186755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44417" h="12209928">
                <a:moveTo>
                  <a:pt x="1085273" y="17930"/>
                </a:moveTo>
                <a:lnTo>
                  <a:pt x="2186755" y="0"/>
                </a:lnTo>
                <a:lnTo>
                  <a:pt x="3244417" y="12209928"/>
                </a:lnTo>
                <a:lnTo>
                  <a:pt x="0" y="12209928"/>
                </a:lnTo>
                <a:lnTo>
                  <a:pt x="1085273" y="17930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3" name="Parallelogram 10"/>
          <p:cNvSpPr/>
          <p:nvPr userDrawn="1"/>
        </p:nvSpPr>
        <p:spPr bwMode="auto">
          <a:xfrm rot="5400000" flipH="1">
            <a:off x="5083850" y="-5083848"/>
            <a:ext cx="2024302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9" name="Parallelogram 10"/>
          <p:cNvSpPr/>
          <p:nvPr userDrawn="1"/>
        </p:nvSpPr>
        <p:spPr bwMode="auto">
          <a:xfrm rot="16200000">
            <a:off x="4904554" y="-454481"/>
            <a:ext cx="2364960" cy="12209928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  <a:gd name="connsiteX0" fmla="*/ 1085273 w 3244418"/>
              <a:gd name="connsiteY0" fmla="*/ 1 h 12191999"/>
              <a:gd name="connsiteX1" fmla="*/ 2777078 w 3244418"/>
              <a:gd name="connsiteY1" fmla="*/ 0 h 12191999"/>
              <a:gd name="connsiteX2" fmla="*/ 3244417 w 3244418"/>
              <a:gd name="connsiteY2" fmla="*/ 12191999 h 12191999"/>
              <a:gd name="connsiteX3" fmla="*/ 0 w 3244418"/>
              <a:gd name="connsiteY3" fmla="*/ 12191999 h 12191999"/>
              <a:gd name="connsiteX4" fmla="*/ 1085273 w 3244418"/>
              <a:gd name="connsiteY4" fmla="*/ 1 h 12191999"/>
              <a:gd name="connsiteX0" fmla="*/ 1085273 w 3244417"/>
              <a:gd name="connsiteY0" fmla="*/ 17930 h 12209928"/>
              <a:gd name="connsiteX1" fmla="*/ 2309739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  <a:gd name="connsiteX0" fmla="*/ 1085273 w 3244417"/>
              <a:gd name="connsiteY0" fmla="*/ 17930 h 12209928"/>
              <a:gd name="connsiteX1" fmla="*/ 2186755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44417" h="12209928">
                <a:moveTo>
                  <a:pt x="1085273" y="17930"/>
                </a:moveTo>
                <a:lnTo>
                  <a:pt x="2186755" y="0"/>
                </a:lnTo>
                <a:lnTo>
                  <a:pt x="3244417" y="12209928"/>
                </a:lnTo>
                <a:lnTo>
                  <a:pt x="0" y="12209928"/>
                </a:lnTo>
                <a:lnTo>
                  <a:pt x="1085273" y="17930"/>
                </a:lnTo>
                <a:close/>
              </a:path>
            </a:pathLst>
          </a:custGeom>
          <a:solidFill>
            <a:schemeClr val="accent4">
              <a:alpha val="34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Parallelogram 10"/>
          <p:cNvSpPr/>
          <p:nvPr userDrawn="1"/>
        </p:nvSpPr>
        <p:spPr bwMode="auto">
          <a:xfrm rot="5400000" flipV="1">
            <a:off x="5083849" y="-268081"/>
            <a:ext cx="2024302" cy="12227861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26245688"/>
      </p:ext>
    </p:extLst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914400" y="1828800"/>
            <a:ext cx="10369296" cy="3429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DEFD86-78C4-084A-B0B5-04A7A3431B39}" type="datetime1">
              <a:rPr lang="en-US" smtClean="0"/>
              <a:t>2/24/20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2625" y="682625"/>
            <a:ext cx="10826496" cy="369332"/>
          </a:xfrm>
        </p:spPr>
        <p:txBody>
          <a:bodyPr/>
          <a:lstStyle>
            <a:lvl1pPr>
              <a:defRPr lang="en-US" sz="2400" b="1" kern="1200" spc="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82625" y="1097309"/>
            <a:ext cx="10826496" cy="246221"/>
          </a:xfrm>
        </p:spPr>
        <p:txBody>
          <a:bodyPr anchor="t" anchorCtr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4">
                    <a:lumMod val="40000"/>
                    <a:lumOff val="60000"/>
                  </a:schemeClr>
                </a:solidFill>
              </a:defRPr>
            </a:lvl1pPr>
            <a:lvl2pPr marL="0" indent="0">
              <a:buNone/>
              <a:defRPr sz="1400"/>
            </a:lvl2pPr>
            <a:lvl3pPr marL="0" indent="0">
              <a:buNone/>
              <a:defRPr sz="1400"/>
            </a:lvl3pPr>
            <a:lvl4pPr marL="0" indent="0">
              <a:buNone/>
              <a:defRPr sz="1400"/>
            </a:lvl4pPr>
            <a:lvl5pPr marL="0" indent="0">
              <a:buNone/>
              <a:defRPr sz="1400"/>
            </a:lvl5pPr>
          </a:lstStyle>
          <a:p>
            <a:pPr lvl="0"/>
            <a:r>
              <a:rPr lang="en-US" dirty="0"/>
              <a:t>Click to Edit Subtitle (optional)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>
          <a:xfrm>
            <a:off x="914400" y="1828804"/>
            <a:ext cx="10369296" cy="34274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5DF95B-0B80-6A4D-A813-6F9D9F38EBA2}" type="datetime1">
              <a:rPr lang="en-US" smtClean="0"/>
              <a:t>2/24/20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and Tagl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2625"/>
            <a:ext cx="10826496" cy="369332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" y="1828800"/>
            <a:ext cx="10369296" cy="3429000"/>
          </a:xfrm>
        </p:spPr>
        <p:txBody>
          <a:bodyPr/>
          <a:lstStyle>
            <a:lvl1pPr>
              <a:lnSpc>
                <a:spcPct val="100000"/>
              </a:lnSpc>
              <a:defRPr sz="2000"/>
            </a:lvl1pPr>
            <a:lvl2pPr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600"/>
            </a:lvl3pPr>
            <a:lvl4pPr>
              <a:defRPr sz="1400"/>
            </a:lvl4pPr>
            <a:lvl5pPr>
              <a:lnSpc>
                <a:spcPts val="1800"/>
              </a:lnSpc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87263" y="6177085"/>
            <a:ext cx="10826495" cy="215444"/>
          </a:xfrm>
        </p:spPr>
        <p:txBody>
          <a:bodyPr anchor="b">
            <a:spAutoFit/>
          </a:bodyPr>
          <a:lstStyle>
            <a:lvl1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65000"/>
                </a:schemeClr>
              </a:buClr>
              <a:buSzPts val="1100"/>
              <a:buFont typeface="Arial"/>
              <a:buNone/>
              <a:tabLst/>
              <a:defRPr lang="en-US" sz="1400" b="0" i="1" kern="1200" baseline="0" dirty="0" smtClean="0">
                <a:solidFill>
                  <a:schemeClr val="tx2"/>
                </a:solidFill>
                <a:latin typeface="+mn-lt"/>
                <a:ea typeface="+mn-ea"/>
                <a:cs typeface="Arial"/>
              </a:defRPr>
            </a:lvl1pPr>
          </a:lstStyle>
          <a:p>
            <a:pPr lvl="0"/>
            <a:r>
              <a:rPr lang="en-US" dirty="0"/>
              <a:t>Click to Edit Tagline (optional)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5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E55AC9-5819-304B-AB8A-EC561A98EE59}" type="datetime1">
              <a:rPr lang="en-US" smtClean="0"/>
              <a:t>2/24/20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Content and Tagl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2625"/>
            <a:ext cx="10826496" cy="369332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1"/>
          <p:cNvSpPr>
            <a:spLocks noGrp="1"/>
          </p:cNvSpPr>
          <p:nvPr>
            <p:ph sz="quarter" idx="18"/>
          </p:nvPr>
        </p:nvSpPr>
        <p:spPr>
          <a:xfrm>
            <a:off x="914400" y="1828800"/>
            <a:ext cx="10369296" cy="3429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776409" y="1514615"/>
            <a:ext cx="1219201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685800" y="1097309"/>
            <a:ext cx="10826496" cy="246221"/>
          </a:xfrm>
        </p:spPr>
        <p:txBody>
          <a:bodyPr vert="horz" wrap="square" lIns="0" tIns="0" rIns="0" bIns="0" rtlCol="0" anchor="t">
            <a:sp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en-US" sz="1600" b="1" kern="1200" dirty="0" smtClean="0">
                <a:solidFill>
                  <a:srgbClr val="94E6FF"/>
                </a:solidFill>
                <a:latin typeface="+mj-lt"/>
                <a:ea typeface="+mj-ea"/>
                <a:cs typeface="Arial"/>
              </a:defRPr>
            </a:lvl1pPr>
            <a:lvl2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2pPr>
            <a:lvl3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3pPr>
            <a:lvl4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4pPr>
            <a:lvl5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5pPr>
          </a:lstStyle>
          <a:p>
            <a:pPr lvl="0"/>
            <a:r>
              <a:rPr lang="en-US" dirty="0"/>
              <a:t>Click to Edit Subtitle (optional)</a:t>
            </a:r>
          </a:p>
        </p:txBody>
      </p:sp>
      <p:sp>
        <p:nvSpPr>
          <p:cNvPr id="12" name="Text Placeholder 25"/>
          <p:cNvSpPr>
            <a:spLocks noGrp="1"/>
          </p:cNvSpPr>
          <p:nvPr>
            <p:ph type="body" sz="quarter" idx="20" hasCustomPrompt="1"/>
          </p:nvPr>
        </p:nvSpPr>
        <p:spPr>
          <a:xfrm>
            <a:off x="685800" y="6185356"/>
            <a:ext cx="10826496" cy="215444"/>
          </a:xfrm>
        </p:spPr>
        <p:txBody>
          <a:bodyPr anchor="b">
            <a:spAutoFit/>
          </a:bodyPr>
          <a:lstStyle>
            <a:lvl1pPr marL="0" indent="0" algn="r">
              <a:spcBef>
                <a:spcPts val="0"/>
              </a:spcBef>
              <a:spcAft>
                <a:spcPts val="0"/>
              </a:spcAft>
              <a:buNone/>
              <a:defRPr sz="1400" b="0" i="1" baseline="0">
                <a:solidFill>
                  <a:schemeClr val="tx2"/>
                </a:solidFill>
              </a:defRPr>
            </a:lvl1pPr>
            <a:lvl2pPr marL="0" indent="0" algn="r">
              <a:buNone/>
              <a:defRPr sz="1600"/>
            </a:lvl2pPr>
            <a:lvl3pPr marL="0" indent="0" algn="r">
              <a:buNone/>
              <a:defRPr sz="1600"/>
            </a:lvl3pPr>
            <a:lvl4pPr marL="0" indent="0" algn="r">
              <a:buNone/>
              <a:defRPr sz="1600"/>
            </a:lvl4pPr>
            <a:lvl5pPr marL="0" indent="0" algn="r">
              <a:buNone/>
              <a:defRPr sz="1600"/>
            </a:lvl5pPr>
          </a:lstStyle>
          <a:p>
            <a:pPr lvl="0"/>
            <a:r>
              <a:rPr lang="en-US" dirty="0"/>
              <a:t>Click to Edit Tagline (optional)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776409" y="1514615"/>
            <a:ext cx="1219201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74F111-1245-FB4C-ACB7-129F68E66232}" type="datetime1">
              <a:rPr lang="en-US" smtClean="0"/>
              <a:t>2/24/20</a:t>
            </a:fld>
            <a:endParaRPr lang="en-US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473994"/>
      </p:ext>
    </p:extLst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0C21C6-642C-6F4C-B53C-06F3F35CEF14}" type="datetime1">
              <a:rPr lang="en-US" smtClean="0"/>
              <a:t>2/24/20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without Graphic (center justifi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0E3BE2-FFFE-0B46-AE5A-CBB4C5FEC6FC}" type="datetime1">
              <a:rPr lang="en-US" smtClean="0"/>
              <a:t>2/24/20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61994C-B8B3-A740-949B-C8D716F26A7F}" type="datetime1">
              <a:rPr lang="en-US" smtClean="0"/>
              <a:t>2/24/20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bg>
      <p:bgPr>
        <a:gradFill flip="none" rotWithShape="1">
          <a:gsLst>
            <a:gs pos="0">
              <a:srgbClr val="0078C3"/>
            </a:gs>
            <a:gs pos="100000">
              <a:srgbClr val="0A1446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rallelogram 10"/>
          <p:cNvSpPr/>
          <p:nvPr/>
        </p:nvSpPr>
        <p:spPr bwMode="auto">
          <a:xfrm flipV="1">
            <a:off x="8866909" y="0"/>
            <a:ext cx="3325091" cy="6865698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7956" h="6865697">
                <a:moveTo>
                  <a:pt x="0" y="0"/>
                </a:moveTo>
                <a:lnTo>
                  <a:pt x="5497956" y="0"/>
                </a:lnTo>
                <a:lnTo>
                  <a:pt x="5497956" y="6858000"/>
                </a:lnTo>
                <a:lnTo>
                  <a:pt x="2747818" y="686569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Parallelogram 10"/>
          <p:cNvSpPr/>
          <p:nvPr/>
        </p:nvSpPr>
        <p:spPr bwMode="auto">
          <a:xfrm rot="5400000" flipH="1">
            <a:off x="5083849" y="-5083848"/>
            <a:ext cx="2024302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2" name="Parallelogram 10"/>
          <p:cNvSpPr/>
          <p:nvPr/>
        </p:nvSpPr>
        <p:spPr bwMode="auto">
          <a:xfrm rot="16200000" flipH="1" flipV="1">
            <a:off x="5083850" y="-250150"/>
            <a:ext cx="2024302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4401" y="3512743"/>
            <a:ext cx="8221903" cy="338554"/>
          </a:xfrm>
          <a:noFill/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Presenter(s)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4400" y="2732670"/>
            <a:ext cx="8683723" cy="738664"/>
          </a:xfrm>
        </p:spPr>
        <p:txBody>
          <a:bodyPr wrap="square" anchor="b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en-US" sz="4800" b="1" i="0" kern="1200" cap="none" baseline="0">
                <a:solidFill>
                  <a:schemeClr val="tx1"/>
                </a:solidFill>
                <a:effectLst/>
                <a:latin typeface="+mj-lt"/>
                <a:ea typeface="+mj-ea"/>
                <a:cs typeface="Arial"/>
              </a:defRPr>
            </a:lvl1pPr>
          </a:lstStyle>
          <a:p>
            <a:r>
              <a:rPr kumimoji="0" lang="en-US" dirty="0"/>
              <a:t>Click to Edit Section Title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17F20F-8413-1548-BF61-558511100DB7}" type="datetime1">
              <a:rPr lang="en-US" smtClean="0"/>
              <a:t>2/24/20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48560"/>
      </p:ext>
    </p:extLst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95000">
              <a:srgbClr val="053264"/>
            </a:gs>
            <a:gs pos="0">
              <a:srgbClr val="00B9F2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0" y="682625"/>
            <a:ext cx="10826496" cy="369332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828800"/>
            <a:ext cx="10361957" cy="3429000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E7E69C-4D79-BB49-9350-1FEE210EB4F7}" type="datetime1">
              <a:rPr lang="en-US" smtClean="0"/>
              <a:t>2/24/20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6800" r:id="rId1"/>
    <p:sldLayoutId id="2147486801" r:id="rId2"/>
    <p:sldLayoutId id="2147486802" r:id="rId3"/>
    <p:sldLayoutId id="2147486803" r:id="rId4"/>
    <p:sldLayoutId id="2147486804" r:id="rId5"/>
    <p:sldLayoutId id="2147486805" r:id="rId6"/>
    <p:sldLayoutId id="2147486806" r:id="rId7"/>
    <p:sldLayoutId id="2147486807" r:id="rId8"/>
    <p:sldLayoutId id="2147486808" r:id="rId9"/>
    <p:sldLayoutId id="2147486809" r:id="rId10"/>
    <p:sldLayoutId id="2147486810" r:id="rId11"/>
    <p:sldLayoutId id="2147486811" r:id="rId12"/>
    <p:sldLayoutId id="2147486812" r:id="rId13"/>
    <p:sldLayoutId id="2147486816" r:id="rId14"/>
  </p:sldLayoutIdLst>
  <p:transition spd="med">
    <p:fade/>
  </p:transition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400" b="1" kern="1200">
          <a:solidFill>
            <a:schemeClr val="tx1"/>
          </a:solidFill>
          <a:latin typeface="+mj-lt"/>
          <a:ea typeface="+mj-ea"/>
          <a:cs typeface="Arial"/>
        </a:defRPr>
      </a:lvl1pPr>
    </p:titleStyle>
    <p:bodyStyle>
      <a:lvl1pPr marL="176213" indent="-176213" algn="l" defTabSz="457200" rtl="0" eaLnBrk="1" latinLnBrk="0" hangingPunct="1">
        <a:lnSpc>
          <a:spcPct val="100000"/>
        </a:lnSpc>
        <a:spcBef>
          <a:spcPts val="30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Arial"/>
        <a:buChar char="•"/>
        <a:defRPr sz="2000" b="1" kern="1200">
          <a:solidFill>
            <a:schemeClr val="tx1"/>
          </a:solidFill>
          <a:latin typeface="+mn-lt"/>
          <a:ea typeface="+mn-ea"/>
          <a:cs typeface="Arial"/>
        </a:defRPr>
      </a:lvl1pPr>
      <a:lvl2pPr marL="457200" indent="-173736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800" b="1" kern="1200">
          <a:solidFill>
            <a:schemeClr val="tx1"/>
          </a:solidFill>
          <a:latin typeface="+mn-lt"/>
          <a:ea typeface="+mn-ea"/>
          <a:cs typeface="Arial"/>
        </a:defRPr>
      </a:lvl2pPr>
      <a:lvl3pPr marL="795528" indent="-173736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600" b="1" kern="1200">
          <a:solidFill>
            <a:schemeClr val="tx1"/>
          </a:solidFill>
          <a:latin typeface="+mn-lt"/>
          <a:ea typeface="+mn-ea"/>
          <a:cs typeface="Arial"/>
        </a:defRPr>
      </a:lvl3pPr>
      <a:lvl4pPr marL="1216152" indent="-173736" algn="l" defTabSz="457200" rtl="0" eaLnBrk="1" latinLnBrk="0" hangingPunct="1">
        <a:lnSpc>
          <a:spcPts val="18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400" b="1" kern="1200">
          <a:solidFill>
            <a:schemeClr val="tx1"/>
          </a:solidFill>
          <a:latin typeface="+mn-lt"/>
          <a:ea typeface="+mn-ea"/>
          <a:cs typeface="Arial"/>
        </a:defRPr>
      </a:lvl4pPr>
      <a:lvl5pPr marL="1546225" indent="-176213" algn="l" defTabSz="457200" rtl="0" eaLnBrk="1" latinLnBrk="0" hangingPunct="1">
        <a:lnSpc>
          <a:spcPts val="19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lang="en-US" sz="1400" b="1" kern="1200" dirty="0">
          <a:solidFill>
            <a:schemeClr val="tx1"/>
          </a:solidFill>
          <a:latin typeface="+mn-lt"/>
          <a:ea typeface="+mn-ea"/>
          <a:cs typeface="Arial"/>
        </a:defRPr>
      </a:lvl5pPr>
      <a:lvl6pPr marL="1773238" indent="-177800" algn="l" defTabSz="401638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tabLst>
          <a:tab pos="1484313" algn="l"/>
        </a:tabLst>
        <a:defRPr sz="1400" b="1" kern="1200">
          <a:solidFill>
            <a:schemeClr val="tx1"/>
          </a:solidFill>
          <a:latin typeface="Arial"/>
          <a:ea typeface="+mn-ea"/>
          <a:cs typeface="Arial"/>
        </a:defRPr>
      </a:lvl6pPr>
      <a:lvl7pPr marL="2062163" indent="-176213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7pPr>
      <a:lvl8pPr marL="2286000" indent="-173038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8pPr>
      <a:lvl9pPr marL="2452688" indent="-163513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emf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6.pn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6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7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18.png"/><Relationship Id="rId9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26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6.png"/><Relationship Id="rId10" Type="http://schemas.openxmlformats.org/officeDocument/2006/relationships/image" Target="../media/image41.png"/><Relationship Id="rId4" Type="http://schemas.openxmlformats.org/officeDocument/2006/relationships/image" Target="../media/image27.png"/><Relationship Id="rId9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26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6.png"/><Relationship Id="rId4" Type="http://schemas.openxmlformats.org/officeDocument/2006/relationships/image" Target="../media/image27.png"/><Relationship Id="rId9" Type="http://schemas.openxmlformats.org/officeDocument/2006/relationships/image" Target="../media/image4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26.png"/><Relationship Id="rId7" Type="http://schemas.openxmlformats.org/officeDocument/2006/relationships/image" Target="../media/image45.png"/><Relationship Id="rId12" Type="http://schemas.openxmlformats.org/officeDocument/2006/relationships/image" Target="../media/image5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openxmlformats.org/officeDocument/2006/relationships/image" Target="../media/image49.png"/><Relationship Id="rId5" Type="http://schemas.openxmlformats.org/officeDocument/2006/relationships/image" Target="../media/image6.png"/><Relationship Id="rId10" Type="http://schemas.openxmlformats.org/officeDocument/2006/relationships/image" Target="../media/image48.png"/><Relationship Id="rId4" Type="http://schemas.openxmlformats.org/officeDocument/2006/relationships/image" Target="../media/image27.png"/><Relationship Id="rId9" Type="http://schemas.openxmlformats.org/officeDocument/2006/relationships/image" Target="../media/image4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26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6.png"/><Relationship Id="rId4" Type="http://schemas.openxmlformats.org/officeDocument/2006/relationships/image" Target="../media/image27.png"/><Relationship Id="rId9" Type="http://schemas.openxmlformats.org/officeDocument/2006/relationships/image" Target="../media/image4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6.png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54.png"/><Relationship Id="rId3" Type="http://schemas.openxmlformats.org/officeDocument/2006/relationships/image" Target="../media/image19.png"/><Relationship Id="rId7" Type="http://schemas.openxmlformats.org/officeDocument/2006/relationships/image" Target="../media/image7.pn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.png"/><Relationship Id="rId11" Type="http://schemas.openxmlformats.org/officeDocument/2006/relationships/image" Target="../media/image12.png"/><Relationship Id="rId5" Type="http://schemas.openxmlformats.org/officeDocument/2006/relationships/image" Target="../media/image5.png"/><Relationship Id="rId10" Type="http://schemas.openxmlformats.org/officeDocument/2006/relationships/image" Target="../media/image11.png"/><Relationship Id="rId4" Type="http://schemas.openxmlformats.org/officeDocument/2006/relationships/image" Target="../media/image8.png"/><Relationship Id="rId9" Type="http://schemas.openxmlformats.org/officeDocument/2006/relationships/image" Target="../media/image20.png"/><Relationship Id="rId14" Type="http://schemas.openxmlformats.org/officeDocument/2006/relationships/image" Target="../media/image5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esri.com/arcgis-blog/products/js-api-arcgis/mapping/how-and-why-to-adjust-size-by-scale-in-web-maps/" TargetMode="External"/><Relationship Id="rId3" Type="http://schemas.openxmlformats.org/officeDocument/2006/relationships/image" Target="../media/image26.png"/><Relationship Id="rId7" Type="http://schemas.openxmlformats.org/officeDocument/2006/relationships/image" Target="../media/image56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6.png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7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18.png"/><Relationship Id="rId9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7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18.png"/><Relationship Id="rId9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26.png"/><Relationship Id="rId7" Type="http://schemas.openxmlformats.org/officeDocument/2006/relationships/hyperlink" Target="https://developers.arcgis.com/javascript/latest/sample-code/visualization-sm-classbreaks/live/index.html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6.png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26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6.png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59.tif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6.png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6.png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61.tif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6.png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62.tif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6.png"/><Relationship Id="rId4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esri.com/arcgis-blog/products/js-api-arcgis/mapping/how-and-why-to-adjust-size-by-scale-in-web-maps/" TargetMode="External"/><Relationship Id="rId3" Type="http://schemas.openxmlformats.org/officeDocument/2006/relationships/image" Target="../media/image26.png"/><Relationship Id="rId7" Type="http://schemas.openxmlformats.org/officeDocument/2006/relationships/image" Target="../media/image56.tif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6.png"/><Relationship Id="rId4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6.png"/><Relationship Id="rId4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54.png"/><Relationship Id="rId3" Type="http://schemas.openxmlformats.org/officeDocument/2006/relationships/image" Target="../media/image19.png"/><Relationship Id="rId7" Type="http://schemas.openxmlformats.org/officeDocument/2006/relationships/image" Target="../media/image7.pn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.png"/><Relationship Id="rId11" Type="http://schemas.openxmlformats.org/officeDocument/2006/relationships/image" Target="../media/image12.png"/><Relationship Id="rId5" Type="http://schemas.openxmlformats.org/officeDocument/2006/relationships/image" Target="../media/image5.png"/><Relationship Id="rId10" Type="http://schemas.openxmlformats.org/officeDocument/2006/relationships/image" Target="../media/image11.png"/><Relationship Id="rId4" Type="http://schemas.openxmlformats.org/officeDocument/2006/relationships/image" Target="../media/image8.png"/><Relationship Id="rId9" Type="http://schemas.openxmlformats.org/officeDocument/2006/relationships/image" Target="../media/image20.png"/><Relationship Id="rId14" Type="http://schemas.openxmlformats.org/officeDocument/2006/relationships/image" Target="../media/image6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7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18.png"/><Relationship Id="rId9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6.png"/><Relationship Id="rId4" Type="http://schemas.openxmlformats.org/officeDocument/2006/relationships/image" Target="../media/image27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hyperlink" Target="https://developers.arcgis.com/javascript/latest/guide/esri-color-ramps/" TargetMode="External"/><Relationship Id="rId3" Type="http://schemas.openxmlformats.org/officeDocument/2006/relationships/image" Target="../media/image26.png"/><Relationship Id="rId7" Type="http://schemas.openxmlformats.org/officeDocument/2006/relationships/hyperlink" Target="https://developers.arcgis.com/javascript/latest/guide/visualization-overview/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6.png"/><Relationship Id="rId10" Type="http://schemas.openxmlformats.org/officeDocument/2006/relationships/image" Target="../media/image65.tiff"/><Relationship Id="rId4" Type="http://schemas.openxmlformats.org/officeDocument/2006/relationships/image" Target="../media/image27.png"/><Relationship Id="rId9" Type="http://schemas.openxmlformats.org/officeDocument/2006/relationships/hyperlink" Target="https://developers.arcgis.com/javascript/latest/guide/visualization-best-practices/" TargetMode="Externa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26.png"/><Relationship Id="rId7" Type="http://schemas.openxmlformats.org/officeDocument/2006/relationships/hyperlink" Target="https://developers.arcgis.com/javascript/latest/api-reference/esri-layers-support-FeatureReductionCluster.html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6.png"/><Relationship Id="rId4" Type="http://schemas.openxmlformats.org/officeDocument/2006/relationships/image" Target="../media/image27.png"/><Relationship Id="rId9" Type="http://schemas.openxmlformats.org/officeDocument/2006/relationships/image" Target="../media/image6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68.gi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6.png"/><Relationship Id="rId4" Type="http://schemas.openxmlformats.org/officeDocument/2006/relationships/image" Target="../media/image27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54.png"/><Relationship Id="rId3" Type="http://schemas.openxmlformats.org/officeDocument/2006/relationships/image" Target="../media/image19.png"/><Relationship Id="rId7" Type="http://schemas.openxmlformats.org/officeDocument/2006/relationships/image" Target="../media/image7.pn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.png"/><Relationship Id="rId11" Type="http://schemas.openxmlformats.org/officeDocument/2006/relationships/image" Target="../media/image12.png"/><Relationship Id="rId5" Type="http://schemas.openxmlformats.org/officeDocument/2006/relationships/image" Target="../media/image5.png"/><Relationship Id="rId15" Type="http://schemas.openxmlformats.org/officeDocument/2006/relationships/image" Target="../media/image70.png"/><Relationship Id="rId10" Type="http://schemas.openxmlformats.org/officeDocument/2006/relationships/image" Target="../media/image11.png"/><Relationship Id="rId4" Type="http://schemas.openxmlformats.org/officeDocument/2006/relationships/image" Target="../media/image8.png"/><Relationship Id="rId9" Type="http://schemas.openxmlformats.org/officeDocument/2006/relationships/image" Target="../media/image20.png"/><Relationship Id="rId14" Type="http://schemas.openxmlformats.org/officeDocument/2006/relationships/image" Target="../media/image69.tiff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hyperlink" Target="https://developers.arcgis.com/javascript/support/index.html" TargetMode="External"/><Relationship Id="rId3" Type="http://schemas.openxmlformats.org/officeDocument/2006/relationships/image" Target="../media/image26.png"/><Relationship Id="rId7" Type="http://schemas.openxmlformats.org/officeDocument/2006/relationships/hyperlink" Target="https://developers.arcgis.com/javascript/latest/sample-code/get-started-visualization/index.html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openxmlformats.org/officeDocument/2006/relationships/image" Target="../media/image71.png"/><Relationship Id="rId5" Type="http://schemas.openxmlformats.org/officeDocument/2006/relationships/image" Target="../media/image6.png"/><Relationship Id="rId10" Type="http://schemas.openxmlformats.org/officeDocument/2006/relationships/hyperlink" Target="https://developers.arcgis.com/javascript/latest/api-reference/esri-symbols-Symbol.html" TargetMode="External"/><Relationship Id="rId4" Type="http://schemas.openxmlformats.org/officeDocument/2006/relationships/image" Target="../media/image27.png"/><Relationship Id="rId9" Type="http://schemas.openxmlformats.org/officeDocument/2006/relationships/hyperlink" Target="https://developers.arcgis.com/javascript/latest/sample-code/index.html?search=visualization" TargetMode="Externa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80.png"/><Relationship Id="rId3" Type="http://schemas.openxmlformats.org/officeDocument/2006/relationships/image" Target="../media/image72.png"/><Relationship Id="rId7" Type="http://schemas.openxmlformats.org/officeDocument/2006/relationships/image" Target="../media/image75.png"/><Relationship Id="rId12" Type="http://schemas.openxmlformats.org/officeDocument/2006/relationships/image" Target="../media/image79.svg"/><Relationship Id="rId2" Type="http://schemas.openxmlformats.org/officeDocument/2006/relationships/notesSlide" Target="../notesSlides/notesSlide36.xml"/><Relationship Id="rId16" Type="http://schemas.openxmlformats.org/officeDocument/2006/relationships/image" Target="../media/image83.tif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4.png"/><Relationship Id="rId11" Type="http://schemas.openxmlformats.org/officeDocument/2006/relationships/image" Target="../media/image78.png"/><Relationship Id="rId5" Type="http://schemas.openxmlformats.org/officeDocument/2006/relationships/image" Target="../media/image73.png"/><Relationship Id="rId15" Type="http://schemas.openxmlformats.org/officeDocument/2006/relationships/image" Target="../media/image82.png"/><Relationship Id="rId10" Type="http://schemas.openxmlformats.org/officeDocument/2006/relationships/image" Target="../media/image77.png"/><Relationship Id="rId4" Type="http://schemas.openxmlformats.org/officeDocument/2006/relationships/image" Target="../media/image27.png"/><Relationship Id="rId9" Type="http://schemas.openxmlformats.org/officeDocument/2006/relationships/image" Target="../media/image76.png"/><Relationship Id="rId14" Type="http://schemas.openxmlformats.org/officeDocument/2006/relationships/image" Target="../media/image81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7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3.png"/><Relationship Id="rId4" Type="http://schemas.openxmlformats.org/officeDocument/2006/relationships/image" Target="../media/image18.png"/><Relationship Id="rId9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7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18.png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21.png"/><Relationship Id="rId3" Type="http://schemas.openxmlformats.org/officeDocument/2006/relationships/image" Target="../media/image19.png"/><Relationship Id="rId7" Type="http://schemas.openxmlformats.org/officeDocument/2006/relationships/image" Target="../media/image7.png"/><Relationship Id="rId12" Type="http://schemas.openxmlformats.org/officeDocument/2006/relationships/image" Target="../media/image14.png"/><Relationship Id="rId17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2.png"/><Relationship Id="rId5" Type="http://schemas.openxmlformats.org/officeDocument/2006/relationships/image" Target="../media/image5.png"/><Relationship Id="rId15" Type="http://schemas.openxmlformats.org/officeDocument/2006/relationships/image" Target="../media/image23.png"/><Relationship Id="rId10" Type="http://schemas.openxmlformats.org/officeDocument/2006/relationships/image" Target="../media/image11.png"/><Relationship Id="rId4" Type="http://schemas.openxmlformats.org/officeDocument/2006/relationships/image" Target="../media/image8.png"/><Relationship Id="rId9" Type="http://schemas.openxmlformats.org/officeDocument/2006/relationships/image" Target="../media/image20.png"/><Relationship Id="rId1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7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18.png"/><Relationship Id="rId9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6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6.png"/><Relationship Id="rId4" Type="http://schemas.openxmlformats.org/officeDocument/2006/relationships/image" Target="../media/image27.png"/><Relationship Id="rId9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6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6.png"/><Relationship Id="rId10" Type="http://schemas.openxmlformats.org/officeDocument/2006/relationships/image" Target="../media/image35.png"/><Relationship Id="rId4" Type="http://schemas.openxmlformats.org/officeDocument/2006/relationships/image" Target="../media/image27.png"/><Relationship Id="rId9" Type="http://schemas.openxmlformats.org/officeDocument/2006/relationships/image" Target="../media/image3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26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6.png"/><Relationship Id="rId4" Type="http://schemas.openxmlformats.org/officeDocument/2006/relationships/image" Target="../media/image27.png"/><Relationship Id="rId9" Type="http://schemas.openxmlformats.org/officeDocument/2006/relationships/hyperlink" Target="https://developers.arcgis.com/javascript/latest/guide/esri-web-style-symbols-2d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3DD6F4B8-4422-434A-8576-B774E6888E50}"/>
              </a:ext>
            </a:extLst>
          </p:cNvPr>
          <p:cNvGrpSpPr/>
          <p:nvPr/>
        </p:nvGrpSpPr>
        <p:grpSpPr>
          <a:xfrm>
            <a:off x="-7429" y="-16011"/>
            <a:ext cx="12199430" cy="7160257"/>
            <a:chOff x="-7429" y="-16011"/>
            <a:chExt cx="12199430" cy="7160257"/>
          </a:xfrm>
        </p:grpSpPr>
        <p:sp>
          <p:nvSpPr>
            <p:cNvPr id="46" name="gradient background1">
              <a:extLst>
                <a:ext uri="{FF2B5EF4-FFF2-40B4-BE49-F238E27FC236}">
                  <a16:creationId xmlns:a16="http://schemas.microsoft.com/office/drawing/2014/main" id="{4E52E552-52F3-E742-BC03-0CEE208C42EB}"/>
                </a:ext>
              </a:extLst>
            </p:cNvPr>
            <p:cNvSpPr/>
            <p:nvPr/>
          </p:nvSpPr>
          <p:spPr bwMode="auto">
            <a:xfrm>
              <a:off x="0" y="-16011"/>
              <a:ext cx="12191999" cy="6888971"/>
            </a:xfrm>
            <a:prstGeom prst="rect">
              <a:avLst/>
            </a:prstGeom>
            <a:gradFill flip="none" rotWithShape="1">
              <a:gsLst>
                <a:gs pos="61000">
                  <a:srgbClr val="5328C9"/>
                </a:gs>
                <a:gs pos="24000">
                  <a:srgbClr val="863FE4"/>
                </a:gs>
                <a:gs pos="98000">
                  <a:srgbClr val="180C97"/>
                </a:gs>
              </a:gsLst>
              <a:lin ang="2070000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0D143473-945A-B54D-B237-1BE6FA9A6F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alphaModFix amt="67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-4129" t="-28915"/>
            <a:stretch/>
          </p:blipFill>
          <p:spPr>
            <a:xfrm>
              <a:off x="9152503" y="5347770"/>
              <a:ext cx="3039498" cy="1540150"/>
            </a:xfrm>
            <a:prstGeom prst="rect">
              <a:avLst/>
            </a:prstGeom>
          </p:spPr>
        </p:pic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0F6A5064-FA9F-CB42-A287-95A0A3DF7A8D}"/>
                </a:ext>
              </a:extLst>
            </p:cNvPr>
            <p:cNvGrpSpPr/>
            <p:nvPr/>
          </p:nvGrpSpPr>
          <p:grpSpPr>
            <a:xfrm>
              <a:off x="254620" y="425605"/>
              <a:ext cx="339289" cy="469374"/>
              <a:chOff x="11217128" y="4357338"/>
              <a:chExt cx="339289" cy="469374"/>
            </a:xfrm>
          </p:grpSpPr>
          <p:pic>
            <p:nvPicPr>
              <p:cNvPr id="52" name="Picture 51">
                <a:extLst>
                  <a:ext uri="{FF2B5EF4-FFF2-40B4-BE49-F238E27FC236}">
                    <a16:creationId xmlns:a16="http://schemas.microsoft.com/office/drawing/2014/main" id="{375D3161-0902-5549-B2E3-60C1B528B1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screen">
                <a:alphaModFix amt="59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217128" y="4490087"/>
                <a:ext cx="126139" cy="127007"/>
              </a:xfrm>
              <a:prstGeom prst="rect">
                <a:avLst/>
              </a:prstGeom>
            </p:spPr>
          </p:pic>
          <p:pic>
            <p:nvPicPr>
              <p:cNvPr id="53" name="Picture 52">
                <a:extLst>
                  <a:ext uri="{FF2B5EF4-FFF2-40B4-BE49-F238E27FC236}">
                    <a16:creationId xmlns:a16="http://schemas.microsoft.com/office/drawing/2014/main" id="{BF6E8399-55C4-F54A-82F0-6525582477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screen">
                <a:alphaModFix amt="59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370564" y="4357338"/>
                <a:ext cx="77581" cy="78114"/>
              </a:xfrm>
              <a:prstGeom prst="rect">
                <a:avLst/>
              </a:prstGeom>
            </p:spPr>
          </p:pic>
          <p:pic>
            <p:nvPicPr>
              <p:cNvPr id="54" name="Picture 53">
                <a:extLst>
                  <a:ext uri="{FF2B5EF4-FFF2-40B4-BE49-F238E27FC236}">
                    <a16:creationId xmlns:a16="http://schemas.microsoft.com/office/drawing/2014/main" id="{4999CBC3-BD0F-8E48-9F97-BDEA06E191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screen">
                <a:alphaModFix amt="59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496553" y="4766436"/>
                <a:ext cx="59864" cy="60276"/>
              </a:xfrm>
              <a:prstGeom prst="rect">
                <a:avLst/>
              </a:prstGeom>
            </p:spPr>
          </p:pic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7DA71C24-86C2-CA48-BF9D-7C9633BB1052}"/>
                </a:ext>
              </a:extLst>
            </p:cNvPr>
            <p:cNvGrpSpPr/>
            <p:nvPr/>
          </p:nvGrpSpPr>
          <p:grpSpPr>
            <a:xfrm>
              <a:off x="-7429" y="4357338"/>
              <a:ext cx="11722403" cy="2786908"/>
              <a:chOff x="-7429" y="4357338"/>
              <a:chExt cx="11722403" cy="2786908"/>
            </a:xfrm>
          </p:grpSpPr>
          <p:pic>
            <p:nvPicPr>
              <p:cNvPr id="47" name="Picture 46">
                <a:extLst>
                  <a:ext uri="{FF2B5EF4-FFF2-40B4-BE49-F238E27FC236}">
                    <a16:creationId xmlns:a16="http://schemas.microsoft.com/office/drawing/2014/main" id="{3E06A5F5-C93B-F64A-B011-B9E559CADB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444663" y="4809453"/>
                <a:ext cx="1886870" cy="2009666"/>
              </a:xfrm>
              <a:prstGeom prst="rect">
                <a:avLst/>
              </a:prstGeom>
            </p:spPr>
          </p:pic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C3170EBD-4A41-E845-8BC1-32F48C09CFE1}"/>
                  </a:ext>
                </a:extLst>
              </p:cNvPr>
              <p:cNvGrpSpPr/>
              <p:nvPr/>
            </p:nvGrpSpPr>
            <p:grpSpPr>
              <a:xfrm>
                <a:off x="-7429" y="4357338"/>
                <a:ext cx="11722403" cy="2786908"/>
                <a:chOff x="-7429" y="4357338"/>
                <a:chExt cx="11722403" cy="2786908"/>
              </a:xfrm>
            </p:grpSpPr>
            <p:pic>
              <p:nvPicPr>
                <p:cNvPr id="9" name="Picture 8">
                  <a:extLst>
                    <a:ext uri="{FF2B5EF4-FFF2-40B4-BE49-F238E27FC236}">
                      <a16:creationId xmlns:a16="http://schemas.microsoft.com/office/drawing/2014/main" id="{268D3B90-ACE7-1642-9924-CB721D581A8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8" cstate="screen">
                  <a:alphaModFix amt="67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t="-20204"/>
                <a:stretch/>
              </p:blipFill>
              <p:spPr>
                <a:xfrm>
                  <a:off x="-7429" y="5029200"/>
                  <a:ext cx="8849755" cy="1849829"/>
                </a:xfrm>
                <a:prstGeom prst="rect">
                  <a:avLst/>
                </a:prstGeom>
              </p:spPr>
            </p:pic>
            <p:grpSp>
              <p:nvGrpSpPr>
                <p:cNvPr id="98" name="Group 97">
                  <a:extLst>
                    <a:ext uri="{FF2B5EF4-FFF2-40B4-BE49-F238E27FC236}">
                      <a16:creationId xmlns:a16="http://schemas.microsoft.com/office/drawing/2014/main" id="{2D29A05C-641B-6249-8F0D-2EE70D77444B}"/>
                    </a:ext>
                  </a:extLst>
                </p:cNvPr>
                <p:cNvGrpSpPr/>
                <p:nvPr/>
              </p:nvGrpSpPr>
              <p:grpSpPr>
                <a:xfrm>
                  <a:off x="7090158" y="5312474"/>
                  <a:ext cx="967265" cy="626661"/>
                  <a:chOff x="10651311" y="-22363"/>
                  <a:chExt cx="1060058" cy="733563"/>
                </a:xfrm>
              </p:grpSpPr>
              <p:grpSp>
                <p:nvGrpSpPr>
                  <p:cNvPr id="94" name="Group 93">
                    <a:extLst>
                      <a:ext uri="{FF2B5EF4-FFF2-40B4-BE49-F238E27FC236}">
                        <a16:creationId xmlns:a16="http://schemas.microsoft.com/office/drawing/2014/main" id="{B6727235-4E3E-044E-BA3A-1536A301E77B}"/>
                      </a:ext>
                    </a:extLst>
                  </p:cNvPr>
                  <p:cNvGrpSpPr/>
                  <p:nvPr/>
                </p:nvGrpSpPr>
                <p:grpSpPr>
                  <a:xfrm>
                    <a:off x="10651311" y="-22363"/>
                    <a:ext cx="309805" cy="361912"/>
                    <a:chOff x="8261157" y="1101314"/>
                    <a:chExt cx="309805" cy="361912"/>
                  </a:xfrm>
                </p:grpSpPr>
                <p:pic>
                  <p:nvPicPr>
                    <p:cNvPr id="95" name="Picture 94">
                      <a:extLst>
                        <a:ext uri="{FF2B5EF4-FFF2-40B4-BE49-F238E27FC236}">
                          <a16:creationId xmlns:a16="http://schemas.microsoft.com/office/drawing/2014/main" id="{6B369537-AC87-3A4E-9BD7-DA13C7857256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8432722" y="1314553"/>
                      <a:ext cx="138240" cy="148673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96" name="Picture 95">
                      <a:extLst>
                        <a:ext uri="{FF2B5EF4-FFF2-40B4-BE49-F238E27FC236}">
                          <a16:creationId xmlns:a16="http://schemas.microsoft.com/office/drawing/2014/main" id="{CC7783E2-2385-E349-83BB-DB3BEC25CB92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8261157" y="1101314"/>
                      <a:ext cx="85024" cy="91440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97" name="Picture 96">
                    <a:extLst>
                      <a:ext uri="{FF2B5EF4-FFF2-40B4-BE49-F238E27FC236}">
                        <a16:creationId xmlns:a16="http://schemas.microsoft.com/office/drawing/2014/main" id="{984D2B8A-2CD3-B54B-95D1-4100696FC6C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645762" y="640642"/>
                    <a:ext cx="65607" cy="70558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6" name="Group 5">
                  <a:extLst>
                    <a:ext uri="{FF2B5EF4-FFF2-40B4-BE49-F238E27FC236}">
                      <a16:creationId xmlns:a16="http://schemas.microsoft.com/office/drawing/2014/main" id="{B41BD14A-D59F-324D-85F9-266B3C5BCE84}"/>
                    </a:ext>
                  </a:extLst>
                </p:cNvPr>
                <p:cNvGrpSpPr/>
                <p:nvPr/>
              </p:nvGrpSpPr>
              <p:grpSpPr>
                <a:xfrm>
                  <a:off x="11355303" y="4357338"/>
                  <a:ext cx="359671" cy="469374"/>
                  <a:chOff x="11355303" y="4357338"/>
                  <a:chExt cx="359671" cy="469374"/>
                </a:xfrm>
              </p:grpSpPr>
              <p:pic>
                <p:nvPicPr>
                  <p:cNvPr id="102" name="Picture 101">
                    <a:extLst>
                      <a:ext uri="{FF2B5EF4-FFF2-40B4-BE49-F238E27FC236}">
                        <a16:creationId xmlns:a16="http://schemas.microsoft.com/office/drawing/2014/main" id="{1755267C-2DEF-B643-B4F6-EE1F0E7308C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588835" y="4490087"/>
                    <a:ext cx="126139" cy="127007"/>
                  </a:xfrm>
                  <a:prstGeom prst="rect">
                    <a:avLst/>
                  </a:prstGeom>
                </p:spPr>
              </p:pic>
              <p:pic>
                <p:nvPicPr>
                  <p:cNvPr id="103" name="Picture 102">
                    <a:extLst>
                      <a:ext uri="{FF2B5EF4-FFF2-40B4-BE49-F238E27FC236}">
                        <a16:creationId xmlns:a16="http://schemas.microsoft.com/office/drawing/2014/main" id="{C958DF2F-220D-6747-9F67-BFBC3AC0E49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437471" y="4357338"/>
                    <a:ext cx="77581" cy="78114"/>
                  </a:xfrm>
                  <a:prstGeom prst="rect">
                    <a:avLst/>
                  </a:prstGeom>
                </p:spPr>
              </p:pic>
              <p:pic>
                <p:nvPicPr>
                  <p:cNvPr id="101" name="Picture 100">
                    <a:extLst>
                      <a:ext uri="{FF2B5EF4-FFF2-40B4-BE49-F238E27FC236}">
                        <a16:creationId xmlns:a16="http://schemas.microsoft.com/office/drawing/2014/main" id="{168BC168-0955-F34A-899B-EBF7D9A9A43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355303" y="4766436"/>
                    <a:ext cx="59864" cy="60276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4" name="Group 103">
                  <a:extLst>
                    <a:ext uri="{FF2B5EF4-FFF2-40B4-BE49-F238E27FC236}">
                      <a16:creationId xmlns:a16="http://schemas.microsoft.com/office/drawing/2014/main" id="{F4B095B6-CD94-C240-AE4D-A7881986F32C}"/>
                    </a:ext>
                  </a:extLst>
                </p:cNvPr>
                <p:cNvGrpSpPr/>
                <p:nvPr/>
              </p:nvGrpSpPr>
              <p:grpSpPr>
                <a:xfrm>
                  <a:off x="3411853" y="6193446"/>
                  <a:ext cx="954183" cy="422934"/>
                  <a:chOff x="10809713" y="113601"/>
                  <a:chExt cx="1045721" cy="495083"/>
                </a:xfrm>
              </p:grpSpPr>
              <p:grpSp>
                <p:nvGrpSpPr>
                  <p:cNvPr id="105" name="Group 104">
                    <a:extLst>
                      <a:ext uri="{FF2B5EF4-FFF2-40B4-BE49-F238E27FC236}">
                        <a16:creationId xmlns:a16="http://schemas.microsoft.com/office/drawing/2014/main" id="{E1B410C7-AA35-B042-9E1E-D5E9F512D5E5}"/>
                      </a:ext>
                    </a:extLst>
                  </p:cNvPr>
                  <p:cNvGrpSpPr/>
                  <p:nvPr/>
                </p:nvGrpSpPr>
                <p:grpSpPr>
                  <a:xfrm>
                    <a:off x="10809713" y="113601"/>
                    <a:ext cx="1045721" cy="429930"/>
                    <a:chOff x="8419559" y="1237278"/>
                    <a:chExt cx="1045721" cy="429930"/>
                  </a:xfrm>
                </p:grpSpPr>
                <p:pic>
                  <p:nvPicPr>
                    <p:cNvPr id="107" name="Picture 106">
                      <a:extLst>
                        <a:ext uri="{FF2B5EF4-FFF2-40B4-BE49-F238E27FC236}">
                          <a16:creationId xmlns:a16="http://schemas.microsoft.com/office/drawing/2014/main" id="{6D80B37A-0015-7143-957E-29AA8BA2C850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8419559" y="1518535"/>
                      <a:ext cx="138240" cy="148673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08" name="Picture 107">
                      <a:extLst>
                        <a:ext uri="{FF2B5EF4-FFF2-40B4-BE49-F238E27FC236}">
                          <a16:creationId xmlns:a16="http://schemas.microsoft.com/office/drawing/2014/main" id="{1DC41E60-66D0-4A45-8C38-0313F4F77D06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380256" y="1237278"/>
                      <a:ext cx="85024" cy="91440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106" name="Picture 105">
                    <a:extLst>
                      <a:ext uri="{FF2B5EF4-FFF2-40B4-BE49-F238E27FC236}">
                        <a16:creationId xmlns:a16="http://schemas.microsoft.com/office/drawing/2014/main" id="{6B789A0D-D662-074E-A0CD-1A81356B8FC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129114" y="538126"/>
                    <a:ext cx="65607" cy="70558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9" name="Group 108">
                  <a:extLst>
                    <a:ext uri="{FF2B5EF4-FFF2-40B4-BE49-F238E27FC236}">
                      <a16:creationId xmlns:a16="http://schemas.microsoft.com/office/drawing/2014/main" id="{CA22A6B7-7FAA-9A4D-A0A0-D07D9916C082}"/>
                    </a:ext>
                  </a:extLst>
                </p:cNvPr>
                <p:cNvGrpSpPr/>
                <p:nvPr/>
              </p:nvGrpSpPr>
              <p:grpSpPr>
                <a:xfrm>
                  <a:off x="4822044" y="6262873"/>
                  <a:ext cx="352237" cy="469374"/>
                  <a:chOff x="11645762" y="161755"/>
                  <a:chExt cx="386028" cy="549445"/>
                </a:xfrm>
              </p:grpSpPr>
              <p:grpSp>
                <p:nvGrpSpPr>
                  <p:cNvPr id="110" name="Group 109">
                    <a:extLst>
                      <a:ext uri="{FF2B5EF4-FFF2-40B4-BE49-F238E27FC236}">
                        <a16:creationId xmlns:a16="http://schemas.microsoft.com/office/drawing/2014/main" id="{70212538-9616-8843-A8FD-D385390416D4}"/>
                      </a:ext>
                    </a:extLst>
                  </p:cNvPr>
                  <p:cNvGrpSpPr/>
                  <p:nvPr/>
                </p:nvGrpSpPr>
                <p:grpSpPr>
                  <a:xfrm>
                    <a:off x="11711370" y="161755"/>
                    <a:ext cx="320420" cy="304068"/>
                    <a:chOff x="9321216" y="1285432"/>
                    <a:chExt cx="320420" cy="304068"/>
                  </a:xfrm>
                </p:grpSpPr>
                <p:pic>
                  <p:nvPicPr>
                    <p:cNvPr id="112" name="Picture 111">
                      <a:extLst>
                        <a:ext uri="{FF2B5EF4-FFF2-40B4-BE49-F238E27FC236}">
                          <a16:creationId xmlns:a16="http://schemas.microsoft.com/office/drawing/2014/main" id="{EAFD18E7-7193-1A45-B470-A4B9C1DDAB37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503396" y="1440827"/>
                      <a:ext cx="138240" cy="148673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13" name="Picture 112">
                      <a:extLst>
                        <a:ext uri="{FF2B5EF4-FFF2-40B4-BE49-F238E27FC236}">
                          <a16:creationId xmlns:a16="http://schemas.microsoft.com/office/drawing/2014/main" id="{E660A0D8-88C7-E545-8FE2-FDC97C766835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321216" y="1285432"/>
                      <a:ext cx="85024" cy="91440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111" name="Picture 110">
                    <a:extLst>
                      <a:ext uri="{FF2B5EF4-FFF2-40B4-BE49-F238E27FC236}">
                        <a16:creationId xmlns:a16="http://schemas.microsoft.com/office/drawing/2014/main" id="{FDAAF8F9-4624-7E48-B578-EE80FD7C2DD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645762" y="640642"/>
                    <a:ext cx="65607" cy="70558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56" name="Picture 55">
                  <a:extLst>
                    <a:ext uri="{FF2B5EF4-FFF2-40B4-BE49-F238E27FC236}">
                      <a16:creationId xmlns:a16="http://schemas.microsoft.com/office/drawing/2014/main" id="{D61701CC-0ABE-D044-B2FE-26116F1E159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198868" y="5050560"/>
                  <a:ext cx="573845" cy="617680"/>
                </a:xfrm>
                <a:prstGeom prst="rect">
                  <a:avLst/>
                </a:prstGeom>
              </p:spPr>
            </p:pic>
            <p:pic>
              <p:nvPicPr>
                <p:cNvPr id="68" name="Picture 67">
                  <a:extLst>
                    <a:ext uri="{FF2B5EF4-FFF2-40B4-BE49-F238E27FC236}">
                      <a16:creationId xmlns:a16="http://schemas.microsoft.com/office/drawing/2014/main" id="{F1497FF2-8927-5C43-9100-52536ACE775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903309" y="4800203"/>
                  <a:ext cx="1288751" cy="1393244"/>
                </a:xfrm>
                <a:prstGeom prst="rect">
                  <a:avLst/>
                </a:prstGeom>
              </p:spPr>
            </p:pic>
            <p:pic>
              <p:nvPicPr>
                <p:cNvPr id="71" name="Picture 70">
                  <a:extLst>
                    <a:ext uri="{FF2B5EF4-FFF2-40B4-BE49-F238E27FC236}">
                      <a16:creationId xmlns:a16="http://schemas.microsoft.com/office/drawing/2014/main" id="{468FA90E-4C6F-A240-92EF-F57E0558583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503295" y="6054170"/>
                  <a:ext cx="695665" cy="752070"/>
                </a:xfrm>
                <a:prstGeom prst="rect">
                  <a:avLst/>
                </a:prstGeom>
              </p:spPr>
            </p:pic>
            <p:pic>
              <p:nvPicPr>
                <p:cNvPr id="84" name="Picture 83">
                  <a:extLst>
                    <a:ext uri="{FF2B5EF4-FFF2-40B4-BE49-F238E27FC236}">
                      <a16:creationId xmlns:a16="http://schemas.microsoft.com/office/drawing/2014/main" id="{83C3CA1A-69DE-E042-8FD8-08694CBAFDF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235886" y="5799473"/>
                  <a:ext cx="412000" cy="443129"/>
                </a:xfrm>
                <a:prstGeom prst="rect">
                  <a:avLst/>
                </a:prstGeom>
              </p:spPr>
            </p:pic>
            <p:pic>
              <p:nvPicPr>
                <p:cNvPr id="86" name="Picture 85">
                  <a:extLst>
                    <a:ext uri="{FF2B5EF4-FFF2-40B4-BE49-F238E27FC236}">
                      <a16:creationId xmlns:a16="http://schemas.microsoft.com/office/drawing/2014/main" id="{D24137AB-B2C6-D040-9B41-2D99A98A2D0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8752434" y="6374353"/>
                  <a:ext cx="337966" cy="363501"/>
                </a:xfrm>
                <a:prstGeom prst="rect">
                  <a:avLst/>
                </a:prstGeom>
              </p:spPr>
            </p:pic>
            <p:pic>
              <p:nvPicPr>
                <p:cNvPr id="87" name="Picture 86">
                  <a:extLst>
                    <a:ext uri="{FF2B5EF4-FFF2-40B4-BE49-F238E27FC236}">
                      <a16:creationId xmlns:a16="http://schemas.microsoft.com/office/drawing/2014/main" id="{1A804BB6-DB23-3745-A1EB-BC19D99C79F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080218" y="5729028"/>
                  <a:ext cx="903555" cy="977617"/>
                </a:xfrm>
                <a:prstGeom prst="rect">
                  <a:avLst/>
                </a:prstGeom>
              </p:spPr>
            </p:pic>
            <p:pic>
              <p:nvPicPr>
                <p:cNvPr id="88" name="Picture 87">
                  <a:extLst>
                    <a:ext uri="{FF2B5EF4-FFF2-40B4-BE49-F238E27FC236}">
                      <a16:creationId xmlns:a16="http://schemas.microsoft.com/office/drawing/2014/main" id="{0C57FE4E-CDE2-F247-B369-076DB771E45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063593" y="6492592"/>
                  <a:ext cx="444500" cy="479310"/>
                </a:xfrm>
                <a:prstGeom prst="rect">
                  <a:avLst/>
                </a:prstGeom>
              </p:spPr>
            </p:pic>
            <p:pic>
              <p:nvPicPr>
                <p:cNvPr id="90" name="Picture 89">
                  <a:extLst>
                    <a:ext uri="{FF2B5EF4-FFF2-40B4-BE49-F238E27FC236}">
                      <a16:creationId xmlns:a16="http://schemas.microsoft.com/office/drawing/2014/main" id="{0D53F095-1506-E34E-AE98-AA642EE1CDE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52729" y="5504904"/>
                  <a:ext cx="350125" cy="378824"/>
                </a:xfrm>
                <a:prstGeom prst="rect">
                  <a:avLst/>
                </a:prstGeom>
              </p:spPr>
            </p:pic>
            <p:pic>
              <p:nvPicPr>
                <p:cNvPr id="91" name="Picture 90">
                  <a:extLst>
                    <a:ext uri="{FF2B5EF4-FFF2-40B4-BE49-F238E27FC236}">
                      <a16:creationId xmlns:a16="http://schemas.microsoft.com/office/drawing/2014/main" id="{23A188DE-3C70-8440-8AD4-E1D403C0ECD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151844" y="5600156"/>
                  <a:ext cx="576672" cy="617680"/>
                </a:xfrm>
                <a:prstGeom prst="rect">
                  <a:avLst/>
                </a:prstGeom>
              </p:spPr>
            </p:pic>
            <p:pic>
              <p:nvPicPr>
                <p:cNvPr id="45" name="Picture 44">
                  <a:extLst>
                    <a:ext uri="{FF2B5EF4-FFF2-40B4-BE49-F238E27FC236}">
                      <a16:creationId xmlns:a16="http://schemas.microsoft.com/office/drawing/2014/main" id="{FAE07FE7-B57E-8A4D-B703-C491B612A08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88576" y="5905243"/>
                  <a:ext cx="1151965" cy="1239003"/>
                </a:xfrm>
                <a:prstGeom prst="rect">
                  <a:avLst/>
                </a:prstGeom>
              </p:spPr>
            </p:pic>
          </p:grpSp>
        </p:grp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9E5630E4-46BD-D146-B1B7-65A6B9F59C7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64343" y="564779"/>
            <a:ext cx="2120900" cy="660400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2B3DF2FB-7272-5444-BF59-223F310E296A}"/>
              </a:ext>
            </a:extLst>
          </p:cNvPr>
          <p:cNvSpPr txBox="1"/>
          <p:nvPr/>
        </p:nvSpPr>
        <p:spPr>
          <a:xfrm>
            <a:off x="3349672" y="-910130"/>
            <a:ext cx="5492655" cy="825500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ctr" eaLnBrk="0" hangingPunct="0">
              <a:lnSpc>
                <a:spcPts val="1800"/>
              </a:lnSpc>
            </a:pPr>
            <a:r>
              <a:rPr lang="en-US" sz="1400" b="1" dirty="0">
                <a:solidFill>
                  <a:srgbClr val="FF0000"/>
                </a:solidFill>
                <a:ea typeface="+mn-ea"/>
                <a:cs typeface="+mn-cs"/>
              </a:rPr>
              <a:t>Please leave artwork “+” clustered</a:t>
            </a:r>
            <a:r>
              <a:rPr lang="en-US" sz="1400" b="1" dirty="0">
                <a:solidFill>
                  <a:srgbClr val="FF0000"/>
                </a:solidFill>
              </a:rPr>
              <a:t>. </a:t>
            </a:r>
          </a:p>
          <a:p>
            <a:pPr algn="ctr" eaLnBrk="0" hangingPunct="0">
              <a:lnSpc>
                <a:spcPts val="1800"/>
              </a:lnSpc>
            </a:pPr>
            <a:r>
              <a:rPr lang="en-US" sz="1400" b="1" dirty="0">
                <a:solidFill>
                  <a:srgbClr val="FF0000"/>
                </a:solidFill>
              </a:rPr>
              <a:t>Do not use them alone, as bullet points, or as a “plus” concept. Thank you.</a:t>
            </a:r>
          </a:p>
        </p:txBody>
      </p:sp>
      <p:sp>
        <p:nvSpPr>
          <p:cNvPr id="81" name="EPC 2020">
            <a:extLst>
              <a:ext uri="{FF2B5EF4-FFF2-40B4-BE49-F238E27FC236}">
                <a16:creationId xmlns:a16="http://schemas.microsoft.com/office/drawing/2014/main" id="{71ACAD7C-41CE-7B4B-9F43-F75CFC5E916E}"/>
              </a:ext>
            </a:extLst>
          </p:cNvPr>
          <p:cNvSpPr txBox="1">
            <a:spLocks/>
          </p:cNvSpPr>
          <p:nvPr/>
        </p:nvSpPr>
        <p:spPr bwMode="white">
          <a:xfrm>
            <a:off x="1337821" y="4110063"/>
            <a:ext cx="4148579" cy="201534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ctr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None/>
              <a:defRPr sz="18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None/>
              <a:defRPr sz="16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None/>
              <a:defRPr sz="14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None/>
              <a:defRPr lang="en-US" sz="14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/>
              </a:defRPr>
            </a:lvl5pPr>
            <a:lvl6pPr marL="2286000" indent="0" algn="ctr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None/>
              <a:tabLst>
                <a:tab pos="1484313" algn="l"/>
              </a:tabLst>
              <a:defRPr sz="1400" b="1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6pPr>
            <a:lvl7pPr marL="2743200" indent="0" algn="ctr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None/>
              <a:defRPr sz="1400" b="1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7pPr>
            <a:lvl8pPr marL="3200400" indent="0" algn="ctr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None/>
              <a:defRPr sz="1400" b="1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8pPr>
            <a:lvl9pPr marL="3657600" indent="0" algn="ctr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None/>
              <a:defRPr sz="1400" b="1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9pPr>
          </a:lstStyle>
          <a:p>
            <a:pPr algn="l">
              <a:spcAft>
                <a:spcPts val="0"/>
              </a:spcAft>
            </a:pPr>
            <a:r>
              <a:rPr lang="en-US" sz="1200" dirty="0">
                <a:solidFill>
                  <a:srgbClr val="FDEBD7">
                    <a:alpha val="50000"/>
                  </a:srgbClr>
                </a:solidFill>
              </a:rPr>
              <a:t>2020 ESRI DEVELOPER SUMMIT  |  Palm Springs, CA</a:t>
            </a:r>
          </a:p>
        </p:txBody>
      </p:sp>
      <p:sp>
        <p:nvSpPr>
          <p:cNvPr id="61" name="Subtitle 60">
            <a:extLst>
              <a:ext uri="{FF2B5EF4-FFF2-40B4-BE49-F238E27FC236}">
                <a16:creationId xmlns:a16="http://schemas.microsoft.com/office/drawing/2014/main" id="{D3140B26-EF4F-9140-861F-74099371C7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37821" y="3450350"/>
            <a:ext cx="8534401" cy="861247"/>
          </a:xfrm>
        </p:spPr>
        <p:txBody>
          <a:bodyPr/>
          <a:lstStyle/>
          <a:p>
            <a:pPr algn="l"/>
            <a:r>
              <a:rPr lang="en-US" dirty="0">
                <a:solidFill>
                  <a:srgbClr val="FDEBD7"/>
                </a:solidFill>
              </a:rPr>
              <a:t>Kristian Ekenes &amp; Jeremy Bartley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1519FC-7D8D-8945-8148-8F965EFCAF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37821" y="2428193"/>
            <a:ext cx="8825682" cy="914400"/>
          </a:xfrm>
        </p:spPr>
        <p:txBody>
          <a:bodyPr/>
          <a:lstStyle/>
          <a:p>
            <a:pPr algn="l"/>
            <a:r>
              <a:rPr lang="en-US" sz="3600" b="0" dirty="0"/>
              <a:t>ArcGIS API for JavaScript: 2D Visualization</a:t>
            </a:r>
          </a:p>
        </p:txBody>
      </p:sp>
    </p:spTree>
    <p:extLst>
      <p:ext uri="{BB962C8B-B14F-4D97-AF65-F5344CB8AC3E}">
        <p14:creationId xmlns:p14="http://schemas.microsoft.com/office/powerpoint/2010/main" val="3873100572"/>
      </p:ext>
    </p:extLst>
  </p:cSld>
  <p:clrMapOvr>
    <a:masterClrMapping/>
  </p:clrMapOvr>
  <p:transition spd="med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B16DB2AD-E5BA-0741-A9B8-C852F084C622}"/>
              </a:ext>
            </a:extLst>
          </p:cNvPr>
          <p:cNvGrpSpPr/>
          <p:nvPr/>
        </p:nvGrpSpPr>
        <p:grpSpPr>
          <a:xfrm>
            <a:off x="-7429" y="0"/>
            <a:ext cx="12206856" cy="6885432"/>
            <a:chOff x="-7429" y="0"/>
            <a:chExt cx="12206856" cy="6885432"/>
          </a:xfrm>
        </p:grpSpPr>
        <p:sp>
          <p:nvSpPr>
            <p:cNvPr id="37" name="shading (lower right)">
              <a:extLst>
                <a:ext uri="{FF2B5EF4-FFF2-40B4-BE49-F238E27FC236}">
                  <a16:creationId xmlns:a16="http://schemas.microsoft.com/office/drawing/2014/main" id="{3B6EF57C-9D19-0C42-BC34-697128324188}"/>
                </a:ext>
              </a:extLst>
            </p:cNvPr>
            <p:cNvSpPr/>
            <p:nvPr/>
          </p:nvSpPr>
          <p:spPr bwMode="auto">
            <a:xfrm>
              <a:off x="0" y="0"/>
              <a:ext cx="12199427" cy="6885432"/>
            </a:xfrm>
            <a:prstGeom prst="rect">
              <a:avLst/>
            </a:prstGeom>
            <a:gradFill flip="none" rotWithShape="1">
              <a:gsLst>
                <a:gs pos="13000">
                  <a:srgbClr val="0F228C"/>
                </a:gs>
                <a:gs pos="60000">
                  <a:srgbClr val="5825D1"/>
                </a:gs>
                <a:gs pos="0">
                  <a:srgbClr val="07157F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207EB417-AFF5-2141-92A6-DD0026F1C50B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grpSp>
            <p:nvGrpSpPr>
              <p:cNvPr id="66" name="Group 65" hidden="1">
                <a:extLst>
                  <a:ext uri="{FF2B5EF4-FFF2-40B4-BE49-F238E27FC236}">
                    <a16:creationId xmlns:a16="http://schemas.microsoft.com/office/drawing/2014/main" id="{DB048702-A922-6A4E-A87C-BC85FBF44191}"/>
                  </a:ext>
                </a:extLst>
              </p:cNvPr>
              <p:cNvGrpSpPr/>
              <p:nvPr/>
            </p:nvGrpSpPr>
            <p:grpSpPr>
              <a:xfrm>
                <a:off x="0" y="0"/>
                <a:ext cx="12192000" cy="6858000"/>
                <a:chOff x="0" y="0"/>
                <a:chExt cx="12192000" cy="6858000"/>
              </a:xfrm>
            </p:grpSpPr>
            <p:sp>
              <p:nvSpPr>
                <p:cNvPr id="84" name="Rectangle 83">
                  <a:extLst>
                    <a:ext uri="{FF2B5EF4-FFF2-40B4-BE49-F238E27FC236}">
                      <a16:creationId xmlns:a16="http://schemas.microsoft.com/office/drawing/2014/main" id="{BF1887EC-DA14-B24A-934F-B5D4D0D570B5}"/>
                    </a:ext>
                  </a:extLst>
                </p:cNvPr>
                <p:cNvSpPr/>
                <p:nvPr/>
              </p:nvSpPr>
              <p:spPr bwMode="auto">
                <a:xfrm>
                  <a:off x="0" y="0"/>
                  <a:ext cx="12192000" cy="6858000"/>
                </a:xfrm>
                <a:prstGeom prst="rect">
                  <a:avLst/>
                </a:prstGeom>
                <a:gradFill>
                  <a:gsLst>
                    <a:gs pos="35000">
                      <a:srgbClr val="143F95"/>
                    </a:gs>
                    <a:gs pos="82000">
                      <a:srgbClr val="0E53C1"/>
                    </a:gs>
                    <a:gs pos="7000">
                      <a:srgbClr val="1E3073"/>
                    </a:gs>
                  </a:gsLst>
                  <a:path path="circle">
                    <a:fillToRect t="100000" r="100000"/>
                  </a:path>
                </a:gra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400" b="1" dirty="0">
                    <a:solidFill>
                      <a:srgbClr val="000000"/>
                    </a:solidFill>
                    <a:latin typeface="Arial" charset="0"/>
                    <a:ea typeface="ＭＳ Ｐゴシック" pitchFamily="16" charset="-128"/>
                    <a:cs typeface="ＭＳ Ｐゴシック" pitchFamily="-97" charset="-128"/>
                  </a:endParaRPr>
                </a:p>
              </p:txBody>
            </p:sp>
            <p:pic>
              <p:nvPicPr>
                <p:cNvPr id="85" name="Picture 84">
                  <a:extLst>
                    <a:ext uri="{FF2B5EF4-FFF2-40B4-BE49-F238E27FC236}">
                      <a16:creationId xmlns:a16="http://schemas.microsoft.com/office/drawing/2014/main" id="{165C22E8-407B-7E4C-A697-9F58135DC7D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 cstate="screen">
                  <a:duotone>
                    <a:prstClr val="black"/>
                    <a:schemeClr val="accent4">
                      <a:tint val="45000"/>
                      <a:satMod val="400000"/>
                    </a:schemeClr>
                  </a:duotone>
                  <a:alphaModFix amt="41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9021" y="4810991"/>
                  <a:ext cx="2930236" cy="2047009"/>
                </a:xfrm>
                <a:prstGeom prst="rect">
                  <a:avLst/>
                </a:prstGeom>
              </p:spPr>
            </p:pic>
          </p:grpSp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12E5D49E-D140-CE48-B031-A1762809B73D}"/>
                  </a:ext>
                </a:extLst>
              </p:cNvPr>
              <p:cNvGrpSpPr/>
              <p:nvPr/>
            </p:nvGrpSpPr>
            <p:grpSpPr>
              <a:xfrm>
                <a:off x="208303" y="146055"/>
                <a:ext cx="11731071" cy="6595922"/>
                <a:chOff x="208303" y="146055"/>
                <a:chExt cx="11731071" cy="6595922"/>
              </a:xfrm>
            </p:grpSpPr>
            <p:grpSp>
              <p:nvGrpSpPr>
                <p:cNvPr id="68" name="Group 67">
                  <a:extLst>
                    <a:ext uri="{FF2B5EF4-FFF2-40B4-BE49-F238E27FC236}">
                      <a16:creationId xmlns:a16="http://schemas.microsoft.com/office/drawing/2014/main" id="{58B5A723-EB09-F84F-9CE2-EEF1B5FC7FAB}"/>
                    </a:ext>
                  </a:extLst>
                </p:cNvPr>
                <p:cNvGrpSpPr/>
                <p:nvPr/>
              </p:nvGrpSpPr>
              <p:grpSpPr>
                <a:xfrm>
                  <a:off x="11604987" y="146055"/>
                  <a:ext cx="334387" cy="435843"/>
                  <a:chOff x="11604987" y="146055"/>
                  <a:chExt cx="334387" cy="435843"/>
                </a:xfrm>
              </p:grpSpPr>
              <p:grpSp>
                <p:nvGrpSpPr>
                  <p:cNvPr id="76" name="Group 75">
                    <a:extLst>
                      <a:ext uri="{FF2B5EF4-FFF2-40B4-BE49-F238E27FC236}">
                        <a16:creationId xmlns:a16="http://schemas.microsoft.com/office/drawing/2014/main" id="{76283B79-D2F1-524F-BA0F-842A5237117A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1770125" y="399018"/>
                    <a:ext cx="169249" cy="182880"/>
                    <a:chOff x="7310041" y="760941"/>
                    <a:chExt cx="1043386" cy="1127422"/>
                  </a:xfrm>
                </p:grpSpPr>
                <p:sp>
                  <p:nvSpPr>
                    <p:cNvPr id="81" name="Freeform 80">
                      <a:extLst>
                        <a:ext uri="{FF2B5EF4-FFF2-40B4-BE49-F238E27FC236}">
                          <a16:creationId xmlns:a16="http://schemas.microsoft.com/office/drawing/2014/main" id="{BD295FC0-D6BE-8547-8446-015F09F77075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58" y="760941"/>
                      <a:ext cx="618069" cy="704087"/>
                    </a:xfrm>
                    <a:custGeom>
                      <a:avLst/>
                      <a:gdLst>
                        <a:gd name="connsiteX0" fmla="*/ 2 w 618069"/>
                        <a:gd name="connsiteY0" fmla="*/ 0 h 704087"/>
                        <a:gd name="connsiteX1" fmla="*/ 278345 w 618069"/>
                        <a:gd name="connsiteY1" fmla="*/ 0 h 704087"/>
                        <a:gd name="connsiteX2" fmla="*/ 278345 w 618069"/>
                        <a:gd name="connsiteY2" fmla="*/ 423334 h 704087"/>
                        <a:gd name="connsiteX3" fmla="*/ 618069 w 618069"/>
                        <a:gd name="connsiteY3" fmla="*/ 423334 h 704087"/>
                        <a:gd name="connsiteX4" fmla="*/ 618069 w 618069"/>
                        <a:gd name="connsiteY4" fmla="*/ 704087 h 704087"/>
                        <a:gd name="connsiteX5" fmla="*/ 278345 w 618069"/>
                        <a:gd name="connsiteY5" fmla="*/ 704087 h 704087"/>
                        <a:gd name="connsiteX6" fmla="*/ 2 w 618069"/>
                        <a:gd name="connsiteY6" fmla="*/ 704087 h 704087"/>
                        <a:gd name="connsiteX7" fmla="*/ 0 w 618069"/>
                        <a:gd name="connsiteY7" fmla="*/ 704087 h 704087"/>
                        <a:gd name="connsiteX8" fmla="*/ 0 w 618069"/>
                        <a:gd name="connsiteY8" fmla="*/ 423334 h 704087"/>
                        <a:gd name="connsiteX9" fmla="*/ 2 w 618069"/>
                        <a:gd name="connsiteY9" fmla="*/ 423334 h 704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18069" h="704087">
                          <a:moveTo>
                            <a:pt x="2" y="0"/>
                          </a:moveTo>
                          <a:lnTo>
                            <a:pt x="278345" y="0"/>
                          </a:lnTo>
                          <a:lnTo>
                            <a:pt x="278345" y="423334"/>
                          </a:lnTo>
                          <a:lnTo>
                            <a:pt x="618069" y="423334"/>
                          </a:lnTo>
                          <a:lnTo>
                            <a:pt x="618069" y="704087"/>
                          </a:lnTo>
                          <a:lnTo>
                            <a:pt x="278345" y="704087"/>
                          </a:lnTo>
                          <a:lnTo>
                            <a:pt x="2" y="704087"/>
                          </a:lnTo>
                          <a:lnTo>
                            <a:pt x="0" y="704087"/>
                          </a:lnTo>
                          <a:lnTo>
                            <a:pt x="0" y="423334"/>
                          </a:lnTo>
                          <a:lnTo>
                            <a:pt x="2" y="423334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alpha val="48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82" name="Rectangle 81">
                      <a:extLst>
                        <a:ext uri="{FF2B5EF4-FFF2-40B4-BE49-F238E27FC236}">
                          <a16:creationId xmlns:a16="http://schemas.microsoft.com/office/drawing/2014/main" id="{A3918AEE-64D5-614B-A4BC-3EEE28A9A20D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60" y="1483281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83" name="Rectangle 82">
                      <a:extLst>
                        <a:ext uri="{FF2B5EF4-FFF2-40B4-BE49-F238E27FC236}">
                          <a16:creationId xmlns:a16="http://schemas.microsoft.com/office/drawing/2014/main" id="{E30151ED-FA2F-B946-8459-697C7BF293FE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7373410" y="1120906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</p:grpSp>
              <p:grpSp>
                <p:nvGrpSpPr>
                  <p:cNvPr id="77" name="Group 76">
                    <a:extLst>
                      <a:ext uri="{FF2B5EF4-FFF2-40B4-BE49-F238E27FC236}">
                        <a16:creationId xmlns:a16="http://schemas.microsoft.com/office/drawing/2014/main" id="{361794E4-B59B-4B4B-9EE0-213FD1742067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1604987" y="146055"/>
                    <a:ext cx="73152" cy="73152"/>
                    <a:chOff x="7310041" y="760941"/>
                    <a:chExt cx="1043386" cy="1127422"/>
                  </a:xfrm>
                </p:grpSpPr>
                <p:sp>
                  <p:nvSpPr>
                    <p:cNvPr id="78" name="Freeform 77">
                      <a:extLst>
                        <a:ext uri="{FF2B5EF4-FFF2-40B4-BE49-F238E27FC236}">
                          <a16:creationId xmlns:a16="http://schemas.microsoft.com/office/drawing/2014/main" id="{10DCD17C-D41E-5242-82D2-FC4D95FF697E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58" y="760941"/>
                      <a:ext cx="618069" cy="704087"/>
                    </a:xfrm>
                    <a:custGeom>
                      <a:avLst/>
                      <a:gdLst>
                        <a:gd name="connsiteX0" fmla="*/ 2 w 618069"/>
                        <a:gd name="connsiteY0" fmla="*/ 0 h 704087"/>
                        <a:gd name="connsiteX1" fmla="*/ 278345 w 618069"/>
                        <a:gd name="connsiteY1" fmla="*/ 0 h 704087"/>
                        <a:gd name="connsiteX2" fmla="*/ 278345 w 618069"/>
                        <a:gd name="connsiteY2" fmla="*/ 423334 h 704087"/>
                        <a:gd name="connsiteX3" fmla="*/ 618069 w 618069"/>
                        <a:gd name="connsiteY3" fmla="*/ 423334 h 704087"/>
                        <a:gd name="connsiteX4" fmla="*/ 618069 w 618069"/>
                        <a:gd name="connsiteY4" fmla="*/ 704087 h 704087"/>
                        <a:gd name="connsiteX5" fmla="*/ 278345 w 618069"/>
                        <a:gd name="connsiteY5" fmla="*/ 704087 h 704087"/>
                        <a:gd name="connsiteX6" fmla="*/ 2 w 618069"/>
                        <a:gd name="connsiteY6" fmla="*/ 704087 h 704087"/>
                        <a:gd name="connsiteX7" fmla="*/ 0 w 618069"/>
                        <a:gd name="connsiteY7" fmla="*/ 704087 h 704087"/>
                        <a:gd name="connsiteX8" fmla="*/ 0 w 618069"/>
                        <a:gd name="connsiteY8" fmla="*/ 423334 h 704087"/>
                        <a:gd name="connsiteX9" fmla="*/ 2 w 618069"/>
                        <a:gd name="connsiteY9" fmla="*/ 423334 h 704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18069" h="704087">
                          <a:moveTo>
                            <a:pt x="2" y="0"/>
                          </a:moveTo>
                          <a:lnTo>
                            <a:pt x="278345" y="0"/>
                          </a:lnTo>
                          <a:lnTo>
                            <a:pt x="278345" y="423334"/>
                          </a:lnTo>
                          <a:lnTo>
                            <a:pt x="618069" y="423334"/>
                          </a:lnTo>
                          <a:lnTo>
                            <a:pt x="618069" y="704087"/>
                          </a:lnTo>
                          <a:lnTo>
                            <a:pt x="278345" y="704087"/>
                          </a:lnTo>
                          <a:lnTo>
                            <a:pt x="2" y="704087"/>
                          </a:lnTo>
                          <a:lnTo>
                            <a:pt x="0" y="704087"/>
                          </a:lnTo>
                          <a:lnTo>
                            <a:pt x="0" y="423334"/>
                          </a:lnTo>
                          <a:lnTo>
                            <a:pt x="2" y="423334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alpha val="48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9" name="Rectangle 78">
                      <a:extLst>
                        <a:ext uri="{FF2B5EF4-FFF2-40B4-BE49-F238E27FC236}">
                          <a16:creationId xmlns:a16="http://schemas.microsoft.com/office/drawing/2014/main" id="{4B257FD9-35B7-154B-80CF-594214DDD6C2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60" y="1483281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80" name="Rectangle 79">
                      <a:extLst>
                        <a:ext uri="{FF2B5EF4-FFF2-40B4-BE49-F238E27FC236}">
                          <a16:creationId xmlns:a16="http://schemas.microsoft.com/office/drawing/2014/main" id="{4CCD64AD-366D-9740-B30E-09CE0E623FDD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7373410" y="1120906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</p:grpSp>
            </p:grpSp>
            <p:grpSp>
              <p:nvGrpSpPr>
                <p:cNvPr id="69" name="Group 68">
                  <a:extLst>
                    <a:ext uri="{FF2B5EF4-FFF2-40B4-BE49-F238E27FC236}">
                      <a16:creationId xmlns:a16="http://schemas.microsoft.com/office/drawing/2014/main" id="{61785E64-9046-E14E-AB42-4D6C5C902F5E}"/>
                    </a:ext>
                  </a:extLst>
                </p:cNvPr>
                <p:cNvGrpSpPr/>
                <p:nvPr/>
              </p:nvGrpSpPr>
              <p:grpSpPr>
                <a:xfrm>
                  <a:off x="208303" y="5787704"/>
                  <a:ext cx="437544" cy="389381"/>
                  <a:chOff x="9178262" y="1315181"/>
                  <a:chExt cx="437544" cy="389381"/>
                </a:xfrm>
              </p:grpSpPr>
              <p:pic>
                <p:nvPicPr>
                  <p:cNvPr id="74" name="Picture 73">
                    <a:extLst>
                      <a:ext uri="{FF2B5EF4-FFF2-40B4-BE49-F238E27FC236}">
                        <a16:creationId xmlns:a16="http://schemas.microsoft.com/office/drawing/2014/main" id="{AC183266-C35F-B740-96C7-8EBFF35B7BA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45759" y="1521682"/>
                    <a:ext cx="170047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75" name="Picture 74">
                    <a:extLst>
                      <a:ext uri="{FF2B5EF4-FFF2-40B4-BE49-F238E27FC236}">
                        <a16:creationId xmlns:a16="http://schemas.microsoft.com/office/drawing/2014/main" id="{67B48F29-7A1F-5842-9D69-DD91460E536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178262" y="1315181"/>
                    <a:ext cx="85024" cy="9144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70" name="Group 69">
                  <a:extLst>
                    <a:ext uri="{FF2B5EF4-FFF2-40B4-BE49-F238E27FC236}">
                      <a16:creationId xmlns:a16="http://schemas.microsoft.com/office/drawing/2014/main" id="{2846C357-5AC5-264C-B074-AD950A172861}"/>
                    </a:ext>
                  </a:extLst>
                </p:cNvPr>
                <p:cNvGrpSpPr/>
                <p:nvPr/>
              </p:nvGrpSpPr>
              <p:grpSpPr>
                <a:xfrm>
                  <a:off x="250899" y="6421937"/>
                  <a:ext cx="669934" cy="274320"/>
                  <a:chOff x="9445759" y="1430242"/>
                  <a:chExt cx="669934" cy="274320"/>
                </a:xfrm>
              </p:grpSpPr>
              <p:pic>
                <p:nvPicPr>
                  <p:cNvPr id="72" name="Picture 71">
                    <a:extLst>
                      <a:ext uri="{FF2B5EF4-FFF2-40B4-BE49-F238E27FC236}">
                        <a16:creationId xmlns:a16="http://schemas.microsoft.com/office/drawing/2014/main" id="{91BD596B-7EE8-594A-B173-0838CB453F4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45759" y="1521682"/>
                    <a:ext cx="170047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73" name="Picture 72">
                    <a:extLst>
                      <a:ext uri="{FF2B5EF4-FFF2-40B4-BE49-F238E27FC236}">
                        <a16:creationId xmlns:a16="http://schemas.microsoft.com/office/drawing/2014/main" id="{C866661B-9599-D243-8CE5-7F136DE166F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030669" y="1430242"/>
                    <a:ext cx="85024" cy="9144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71" name="Picture 70">
                  <a:extLst>
                    <a:ext uri="{FF2B5EF4-FFF2-40B4-BE49-F238E27FC236}">
                      <a16:creationId xmlns:a16="http://schemas.microsoft.com/office/drawing/2014/main" id="{8B0C0F53-7207-104A-94AB-A4ADDE4B30A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18384" y="6650537"/>
                  <a:ext cx="85024" cy="91440"/>
                </a:xfrm>
                <a:prstGeom prst="rect">
                  <a:avLst/>
                </a:prstGeom>
              </p:spPr>
            </p:pic>
          </p:grpSp>
        </p:grp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D6359B36-52D8-6342-991D-0E2F16820B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alphaModFix amt="67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58345"/>
            <a:stretch/>
          </p:blipFill>
          <p:spPr>
            <a:xfrm>
              <a:off x="-7429" y="5029200"/>
              <a:ext cx="3162521" cy="1849829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1DF5635-2E8C-0741-9DC5-07D7CDDDA2D9}"/>
              </a:ext>
            </a:extLst>
          </p:cNvPr>
          <p:cNvSpPr txBox="1"/>
          <p:nvPr/>
        </p:nvSpPr>
        <p:spPr>
          <a:xfrm>
            <a:off x="-1231900" y="8966200"/>
            <a:ext cx="0" cy="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9FF5B56C-9E92-FB42-832B-8D4B028CA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9247" y="1760992"/>
            <a:ext cx="7282200" cy="3062377"/>
          </a:xfrm>
        </p:spPr>
        <p:txBody>
          <a:bodyPr/>
          <a:lstStyle/>
          <a:p>
            <a:r>
              <a:rPr lang="en-US" sz="19900" dirty="0"/>
              <a:t>Data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811C30-903F-8641-B686-CAB8760EEF2C}"/>
              </a:ext>
            </a:extLst>
          </p:cNvPr>
          <p:cNvSpPr txBox="1"/>
          <p:nvPr/>
        </p:nvSpPr>
        <p:spPr>
          <a:xfrm>
            <a:off x="8748281" y="2144068"/>
            <a:ext cx="2268942" cy="409978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r>
              <a:rPr lang="en-US" sz="2800" b="1" dirty="0" err="1">
                <a:ea typeface="+mn-ea"/>
                <a:cs typeface="+mn-cs"/>
              </a:rPr>
              <a:t>MapImageLayer</a:t>
            </a:r>
            <a:endParaRPr lang="en-US" sz="2800" b="1" dirty="0"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130267C-025D-424A-AD72-7ADC0CE463F1}"/>
              </a:ext>
            </a:extLst>
          </p:cNvPr>
          <p:cNvSpPr txBox="1"/>
          <p:nvPr/>
        </p:nvSpPr>
        <p:spPr>
          <a:xfrm>
            <a:off x="4792051" y="1080077"/>
            <a:ext cx="2316589" cy="409978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r>
              <a:rPr lang="en-US" sz="2800" b="1" dirty="0" err="1">
                <a:ea typeface="+mn-ea"/>
                <a:cs typeface="+mn-cs"/>
              </a:rPr>
              <a:t>FeatureLayer</a:t>
            </a:r>
            <a:endParaRPr lang="en-US" sz="2800" b="1" dirty="0"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F8B179-B24D-0C4E-BAEA-BCA237A0F899}"/>
              </a:ext>
            </a:extLst>
          </p:cNvPr>
          <p:cNvSpPr txBox="1"/>
          <p:nvPr/>
        </p:nvSpPr>
        <p:spPr>
          <a:xfrm>
            <a:off x="1008971" y="1589352"/>
            <a:ext cx="1714400" cy="409978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r>
              <a:rPr lang="en-US" sz="2800" b="1" dirty="0" err="1">
                <a:ea typeface="+mn-ea"/>
                <a:cs typeface="+mn-cs"/>
              </a:rPr>
              <a:t>CSVLayer</a:t>
            </a:r>
            <a:endParaRPr lang="en-US" sz="2800" b="1" dirty="0"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9F06676-59EA-4549-937D-98A1375993E4}"/>
              </a:ext>
            </a:extLst>
          </p:cNvPr>
          <p:cNvSpPr txBox="1"/>
          <p:nvPr/>
        </p:nvSpPr>
        <p:spPr>
          <a:xfrm>
            <a:off x="8938642" y="4698114"/>
            <a:ext cx="1888221" cy="409978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r>
              <a:rPr lang="en-US" sz="2800" b="1" dirty="0" err="1">
                <a:ea typeface="+mn-ea"/>
                <a:cs typeface="+mn-cs"/>
              </a:rPr>
              <a:t>StreamLayer</a:t>
            </a:r>
            <a:endParaRPr lang="en-US" sz="2800" b="1" dirty="0"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40666A5-D369-EC40-A28D-8D1C9E7A2019}"/>
              </a:ext>
            </a:extLst>
          </p:cNvPr>
          <p:cNvSpPr txBox="1"/>
          <p:nvPr/>
        </p:nvSpPr>
        <p:spPr>
          <a:xfrm>
            <a:off x="498689" y="4951292"/>
            <a:ext cx="2316589" cy="409978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r>
              <a:rPr lang="en-US" sz="2800" b="1" dirty="0" err="1">
                <a:ea typeface="+mn-ea"/>
                <a:cs typeface="+mn-cs"/>
              </a:rPr>
              <a:t>GeoJSONLayer</a:t>
            </a:r>
            <a:endParaRPr lang="en-US" sz="2800" b="1" dirty="0">
              <a:ea typeface="+mn-ea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9A5D2C9-1C7D-A74A-8AC8-B637834232D7}"/>
              </a:ext>
            </a:extLst>
          </p:cNvPr>
          <p:cNvSpPr txBox="1"/>
          <p:nvPr/>
        </p:nvSpPr>
        <p:spPr>
          <a:xfrm>
            <a:off x="4518783" y="5544136"/>
            <a:ext cx="2316589" cy="409978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r>
              <a:rPr lang="en-US" sz="2800" b="1" dirty="0" err="1">
                <a:ea typeface="+mn-ea"/>
                <a:cs typeface="+mn-cs"/>
              </a:rPr>
              <a:t>FeatureCollection</a:t>
            </a:r>
            <a:endParaRPr lang="en-US" sz="2800" b="1" dirty="0"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3718405"/>
      </p:ext>
    </p:extLst>
  </p:cSld>
  <p:clrMapOvr>
    <a:masterClrMapping/>
  </p:clrMapOvr>
  <p:transition spd="med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5CAC8AFC-3425-4544-B8FD-E97E95B3CDA3}"/>
              </a:ext>
            </a:extLst>
          </p:cNvPr>
          <p:cNvGrpSpPr/>
          <p:nvPr/>
        </p:nvGrpSpPr>
        <p:grpSpPr>
          <a:xfrm>
            <a:off x="-7429" y="0"/>
            <a:ext cx="12206856" cy="6885432"/>
            <a:chOff x="-7429" y="0"/>
            <a:chExt cx="12206856" cy="6885432"/>
          </a:xfrm>
        </p:grpSpPr>
        <p:sp>
          <p:nvSpPr>
            <p:cNvPr id="31" name="shading (lower right)">
              <a:extLst>
                <a:ext uri="{FF2B5EF4-FFF2-40B4-BE49-F238E27FC236}">
                  <a16:creationId xmlns:a16="http://schemas.microsoft.com/office/drawing/2014/main" id="{30CB94D0-E6B3-7548-85BA-A2138FF22E76}"/>
                </a:ext>
              </a:extLst>
            </p:cNvPr>
            <p:cNvSpPr/>
            <p:nvPr/>
          </p:nvSpPr>
          <p:spPr bwMode="auto">
            <a:xfrm>
              <a:off x="0" y="0"/>
              <a:ext cx="12199427" cy="6885432"/>
            </a:xfrm>
            <a:prstGeom prst="rect">
              <a:avLst/>
            </a:prstGeom>
            <a:gradFill flip="none" rotWithShape="1">
              <a:gsLst>
                <a:gs pos="13000">
                  <a:srgbClr val="0F228C"/>
                </a:gs>
                <a:gs pos="60000">
                  <a:srgbClr val="5825D1"/>
                </a:gs>
                <a:gs pos="0">
                  <a:srgbClr val="07157F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50964C0F-81CC-E64F-B075-289CEFCC3BC7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grpSp>
            <p:nvGrpSpPr>
              <p:cNvPr id="34" name="Group 33" hidden="1">
                <a:extLst>
                  <a:ext uri="{FF2B5EF4-FFF2-40B4-BE49-F238E27FC236}">
                    <a16:creationId xmlns:a16="http://schemas.microsoft.com/office/drawing/2014/main" id="{72B9D6FB-639B-B047-8D26-CF17949AC0ED}"/>
                  </a:ext>
                </a:extLst>
              </p:cNvPr>
              <p:cNvGrpSpPr/>
              <p:nvPr/>
            </p:nvGrpSpPr>
            <p:grpSpPr>
              <a:xfrm>
                <a:off x="0" y="0"/>
                <a:ext cx="12192000" cy="6858000"/>
                <a:chOff x="0" y="0"/>
                <a:chExt cx="12192000" cy="6858000"/>
              </a:xfrm>
            </p:grpSpPr>
            <p:sp>
              <p:nvSpPr>
                <p:cNvPr id="77" name="Rectangle 76">
                  <a:extLst>
                    <a:ext uri="{FF2B5EF4-FFF2-40B4-BE49-F238E27FC236}">
                      <a16:creationId xmlns:a16="http://schemas.microsoft.com/office/drawing/2014/main" id="{CA99A7BA-6D60-C442-93F1-80A64BFA8A47}"/>
                    </a:ext>
                  </a:extLst>
                </p:cNvPr>
                <p:cNvSpPr/>
                <p:nvPr/>
              </p:nvSpPr>
              <p:spPr bwMode="auto">
                <a:xfrm>
                  <a:off x="0" y="0"/>
                  <a:ext cx="12192000" cy="6858000"/>
                </a:xfrm>
                <a:prstGeom prst="rect">
                  <a:avLst/>
                </a:prstGeom>
                <a:gradFill>
                  <a:gsLst>
                    <a:gs pos="35000">
                      <a:srgbClr val="143F95"/>
                    </a:gs>
                    <a:gs pos="82000">
                      <a:srgbClr val="0E53C1"/>
                    </a:gs>
                    <a:gs pos="7000">
                      <a:srgbClr val="1E3073"/>
                    </a:gs>
                  </a:gsLst>
                  <a:path path="circle">
                    <a:fillToRect t="100000" r="100000"/>
                  </a:path>
                </a:gra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400" b="1" dirty="0">
                    <a:solidFill>
                      <a:srgbClr val="000000"/>
                    </a:solidFill>
                    <a:latin typeface="Arial" charset="0"/>
                    <a:ea typeface="ＭＳ Ｐゴシック" pitchFamily="16" charset="-128"/>
                    <a:cs typeface="ＭＳ Ｐゴシック" pitchFamily="-97" charset="-128"/>
                  </a:endParaRPr>
                </a:p>
              </p:txBody>
            </p:sp>
            <p:pic>
              <p:nvPicPr>
                <p:cNvPr id="78" name="Picture 77">
                  <a:extLst>
                    <a:ext uri="{FF2B5EF4-FFF2-40B4-BE49-F238E27FC236}">
                      <a16:creationId xmlns:a16="http://schemas.microsoft.com/office/drawing/2014/main" id="{8431EBFE-2B90-B947-97C3-00F6E4B26D3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 cstate="screen">
                  <a:duotone>
                    <a:prstClr val="black"/>
                    <a:schemeClr val="accent4">
                      <a:tint val="45000"/>
                      <a:satMod val="400000"/>
                    </a:schemeClr>
                  </a:duotone>
                  <a:alphaModFix amt="41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9021" y="4810991"/>
                  <a:ext cx="2930236" cy="2047009"/>
                </a:xfrm>
                <a:prstGeom prst="rect">
                  <a:avLst/>
                </a:prstGeom>
              </p:spPr>
            </p:pic>
          </p:grpSp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0B224774-0D0A-3041-B0A3-FFF81631C5BF}"/>
                  </a:ext>
                </a:extLst>
              </p:cNvPr>
              <p:cNvGrpSpPr/>
              <p:nvPr/>
            </p:nvGrpSpPr>
            <p:grpSpPr>
              <a:xfrm>
                <a:off x="208303" y="146055"/>
                <a:ext cx="11731071" cy="6595922"/>
                <a:chOff x="208303" y="146055"/>
                <a:chExt cx="11731071" cy="6595922"/>
              </a:xfrm>
            </p:grpSpPr>
            <p:grpSp>
              <p:nvGrpSpPr>
                <p:cNvPr id="61" name="Group 60">
                  <a:extLst>
                    <a:ext uri="{FF2B5EF4-FFF2-40B4-BE49-F238E27FC236}">
                      <a16:creationId xmlns:a16="http://schemas.microsoft.com/office/drawing/2014/main" id="{CE36F79F-2D97-A74C-8DC0-F1440A30CAD2}"/>
                    </a:ext>
                  </a:extLst>
                </p:cNvPr>
                <p:cNvGrpSpPr/>
                <p:nvPr/>
              </p:nvGrpSpPr>
              <p:grpSpPr>
                <a:xfrm>
                  <a:off x="11604987" y="146055"/>
                  <a:ext cx="334387" cy="435843"/>
                  <a:chOff x="11604987" y="146055"/>
                  <a:chExt cx="334387" cy="435843"/>
                </a:xfrm>
              </p:grpSpPr>
              <p:grpSp>
                <p:nvGrpSpPr>
                  <p:cNvPr id="69" name="Group 68">
                    <a:extLst>
                      <a:ext uri="{FF2B5EF4-FFF2-40B4-BE49-F238E27FC236}">
                        <a16:creationId xmlns:a16="http://schemas.microsoft.com/office/drawing/2014/main" id="{5959FB4D-0773-8B47-B22C-A18C027FBA46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1770125" y="399018"/>
                    <a:ext cx="169249" cy="182880"/>
                    <a:chOff x="7310041" y="760941"/>
                    <a:chExt cx="1043386" cy="1127422"/>
                  </a:xfrm>
                </p:grpSpPr>
                <p:sp>
                  <p:nvSpPr>
                    <p:cNvPr id="74" name="Freeform 73">
                      <a:extLst>
                        <a:ext uri="{FF2B5EF4-FFF2-40B4-BE49-F238E27FC236}">
                          <a16:creationId xmlns:a16="http://schemas.microsoft.com/office/drawing/2014/main" id="{C197C193-112C-FE46-A600-471677F19884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58" y="760941"/>
                      <a:ext cx="618069" cy="704087"/>
                    </a:xfrm>
                    <a:custGeom>
                      <a:avLst/>
                      <a:gdLst>
                        <a:gd name="connsiteX0" fmla="*/ 2 w 618069"/>
                        <a:gd name="connsiteY0" fmla="*/ 0 h 704087"/>
                        <a:gd name="connsiteX1" fmla="*/ 278345 w 618069"/>
                        <a:gd name="connsiteY1" fmla="*/ 0 h 704087"/>
                        <a:gd name="connsiteX2" fmla="*/ 278345 w 618069"/>
                        <a:gd name="connsiteY2" fmla="*/ 423334 h 704087"/>
                        <a:gd name="connsiteX3" fmla="*/ 618069 w 618069"/>
                        <a:gd name="connsiteY3" fmla="*/ 423334 h 704087"/>
                        <a:gd name="connsiteX4" fmla="*/ 618069 w 618069"/>
                        <a:gd name="connsiteY4" fmla="*/ 704087 h 704087"/>
                        <a:gd name="connsiteX5" fmla="*/ 278345 w 618069"/>
                        <a:gd name="connsiteY5" fmla="*/ 704087 h 704087"/>
                        <a:gd name="connsiteX6" fmla="*/ 2 w 618069"/>
                        <a:gd name="connsiteY6" fmla="*/ 704087 h 704087"/>
                        <a:gd name="connsiteX7" fmla="*/ 0 w 618069"/>
                        <a:gd name="connsiteY7" fmla="*/ 704087 h 704087"/>
                        <a:gd name="connsiteX8" fmla="*/ 0 w 618069"/>
                        <a:gd name="connsiteY8" fmla="*/ 423334 h 704087"/>
                        <a:gd name="connsiteX9" fmla="*/ 2 w 618069"/>
                        <a:gd name="connsiteY9" fmla="*/ 423334 h 704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18069" h="704087">
                          <a:moveTo>
                            <a:pt x="2" y="0"/>
                          </a:moveTo>
                          <a:lnTo>
                            <a:pt x="278345" y="0"/>
                          </a:lnTo>
                          <a:lnTo>
                            <a:pt x="278345" y="423334"/>
                          </a:lnTo>
                          <a:lnTo>
                            <a:pt x="618069" y="423334"/>
                          </a:lnTo>
                          <a:lnTo>
                            <a:pt x="618069" y="704087"/>
                          </a:lnTo>
                          <a:lnTo>
                            <a:pt x="278345" y="704087"/>
                          </a:lnTo>
                          <a:lnTo>
                            <a:pt x="2" y="704087"/>
                          </a:lnTo>
                          <a:lnTo>
                            <a:pt x="0" y="704087"/>
                          </a:lnTo>
                          <a:lnTo>
                            <a:pt x="0" y="423334"/>
                          </a:lnTo>
                          <a:lnTo>
                            <a:pt x="2" y="423334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alpha val="48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5" name="Rectangle 74">
                      <a:extLst>
                        <a:ext uri="{FF2B5EF4-FFF2-40B4-BE49-F238E27FC236}">
                          <a16:creationId xmlns:a16="http://schemas.microsoft.com/office/drawing/2014/main" id="{B0B55854-EB75-7447-BA6A-5F0136753468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60" y="1483281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6" name="Rectangle 75">
                      <a:extLst>
                        <a:ext uri="{FF2B5EF4-FFF2-40B4-BE49-F238E27FC236}">
                          <a16:creationId xmlns:a16="http://schemas.microsoft.com/office/drawing/2014/main" id="{1D24A49D-10BD-A545-BC93-0400A9AAACAA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7373410" y="1120906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</p:grpSp>
              <p:grpSp>
                <p:nvGrpSpPr>
                  <p:cNvPr id="70" name="Group 69">
                    <a:extLst>
                      <a:ext uri="{FF2B5EF4-FFF2-40B4-BE49-F238E27FC236}">
                        <a16:creationId xmlns:a16="http://schemas.microsoft.com/office/drawing/2014/main" id="{90129B42-C2D7-234E-9585-2EB97F6E1AE0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1604987" y="146055"/>
                    <a:ext cx="73152" cy="73152"/>
                    <a:chOff x="7310041" y="760941"/>
                    <a:chExt cx="1043386" cy="1127422"/>
                  </a:xfrm>
                </p:grpSpPr>
                <p:sp>
                  <p:nvSpPr>
                    <p:cNvPr id="71" name="Freeform 70">
                      <a:extLst>
                        <a:ext uri="{FF2B5EF4-FFF2-40B4-BE49-F238E27FC236}">
                          <a16:creationId xmlns:a16="http://schemas.microsoft.com/office/drawing/2014/main" id="{9F523ECA-59D1-2947-A8E2-75EFFB2958EB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58" y="760941"/>
                      <a:ext cx="618069" cy="704087"/>
                    </a:xfrm>
                    <a:custGeom>
                      <a:avLst/>
                      <a:gdLst>
                        <a:gd name="connsiteX0" fmla="*/ 2 w 618069"/>
                        <a:gd name="connsiteY0" fmla="*/ 0 h 704087"/>
                        <a:gd name="connsiteX1" fmla="*/ 278345 w 618069"/>
                        <a:gd name="connsiteY1" fmla="*/ 0 h 704087"/>
                        <a:gd name="connsiteX2" fmla="*/ 278345 w 618069"/>
                        <a:gd name="connsiteY2" fmla="*/ 423334 h 704087"/>
                        <a:gd name="connsiteX3" fmla="*/ 618069 w 618069"/>
                        <a:gd name="connsiteY3" fmla="*/ 423334 h 704087"/>
                        <a:gd name="connsiteX4" fmla="*/ 618069 w 618069"/>
                        <a:gd name="connsiteY4" fmla="*/ 704087 h 704087"/>
                        <a:gd name="connsiteX5" fmla="*/ 278345 w 618069"/>
                        <a:gd name="connsiteY5" fmla="*/ 704087 h 704087"/>
                        <a:gd name="connsiteX6" fmla="*/ 2 w 618069"/>
                        <a:gd name="connsiteY6" fmla="*/ 704087 h 704087"/>
                        <a:gd name="connsiteX7" fmla="*/ 0 w 618069"/>
                        <a:gd name="connsiteY7" fmla="*/ 704087 h 704087"/>
                        <a:gd name="connsiteX8" fmla="*/ 0 w 618069"/>
                        <a:gd name="connsiteY8" fmla="*/ 423334 h 704087"/>
                        <a:gd name="connsiteX9" fmla="*/ 2 w 618069"/>
                        <a:gd name="connsiteY9" fmla="*/ 423334 h 704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18069" h="704087">
                          <a:moveTo>
                            <a:pt x="2" y="0"/>
                          </a:moveTo>
                          <a:lnTo>
                            <a:pt x="278345" y="0"/>
                          </a:lnTo>
                          <a:lnTo>
                            <a:pt x="278345" y="423334"/>
                          </a:lnTo>
                          <a:lnTo>
                            <a:pt x="618069" y="423334"/>
                          </a:lnTo>
                          <a:lnTo>
                            <a:pt x="618069" y="704087"/>
                          </a:lnTo>
                          <a:lnTo>
                            <a:pt x="278345" y="704087"/>
                          </a:lnTo>
                          <a:lnTo>
                            <a:pt x="2" y="704087"/>
                          </a:lnTo>
                          <a:lnTo>
                            <a:pt x="0" y="704087"/>
                          </a:lnTo>
                          <a:lnTo>
                            <a:pt x="0" y="423334"/>
                          </a:lnTo>
                          <a:lnTo>
                            <a:pt x="2" y="423334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alpha val="48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2" name="Rectangle 71">
                      <a:extLst>
                        <a:ext uri="{FF2B5EF4-FFF2-40B4-BE49-F238E27FC236}">
                          <a16:creationId xmlns:a16="http://schemas.microsoft.com/office/drawing/2014/main" id="{6F6103C2-0777-DA43-99CD-8E5301021B4E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60" y="1483281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3" name="Rectangle 72">
                      <a:extLst>
                        <a:ext uri="{FF2B5EF4-FFF2-40B4-BE49-F238E27FC236}">
                          <a16:creationId xmlns:a16="http://schemas.microsoft.com/office/drawing/2014/main" id="{828CD63C-B8DC-C440-808F-3A52571024CC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7373410" y="1120906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</p:grpSp>
            </p:grpSp>
            <p:grpSp>
              <p:nvGrpSpPr>
                <p:cNvPr id="62" name="Group 61">
                  <a:extLst>
                    <a:ext uri="{FF2B5EF4-FFF2-40B4-BE49-F238E27FC236}">
                      <a16:creationId xmlns:a16="http://schemas.microsoft.com/office/drawing/2014/main" id="{E1D8104A-47DB-F445-85ED-F680D3CC82AA}"/>
                    </a:ext>
                  </a:extLst>
                </p:cNvPr>
                <p:cNvGrpSpPr/>
                <p:nvPr/>
              </p:nvGrpSpPr>
              <p:grpSpPr>
                <a:xfrm>
                  <a:off x="208303" y="5787704"/>
                  <a:ext cx="437544" cy="389381"/>
                  <a:chOff x="9178262" y="1315181"/>
                  <a:chExt cx="437544" cy="389381"/>
                </a:xfrm>
              </p:grpSpPr>
              <p:pic>
                <p:nvPicPr>
                  <p:cNvPr id="67" name="Picture 66">
                    <a:extLst>
                      <a:ext uri="{FF2B5EF4-FFF2-40B4-BE49-F238E27FC236}">
                        <a16:creationId xmlns:a16="http://schemas.microsoft.com/office/drawing/2014/main" id="{BC22CF07-CF79-0A44-9211-AA0B791C43F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45759" y="1521682"/>
                    <a:ext cx="170047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68" name="Picture 67">
                    <a:extLst>
                      <a:ext uri="{FF2B5EF4-FFF2-40B4-BE49-F238E27FC236}">
                        <a16:creationId xmlns:a16="http://schemas.microsoft.com/office/drawing/2014/main" id="{44797105-5E44-B340-A169-EA6AC0CFDF8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178262" y="1315181"/>
                    <a:ext cx="85024" cy="9144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63" name="Group 62">
                  <a:extLst>
                    <a:ext uri="{FF2B5EF4-FFF2-40B4-BE49-F238E27FC236}">
                      <a16:creationId xmlns:a16="http://schemas.microsoft.com/office/drawing/2014/main" id="{472023E7-7E0E-434C-A83E-9C42F21FDBB7}"/>
                    </a:ext>
                  </a:extLst>
                </p:cNvPr>
                <p:cNvGrpSpPr/>
                <p:nvPr/>
              </p:nvGrpSpPr>
              <p:grpSpPr>
                <a:xfrm>
                  <a:off x="250899" y="6421937"/>
                  <a:ext cx="669934" cy="274320"/>
                  <a:chOff x="9445759" y="1430242"/>
                  <a:chExt cx="669934" cy="274320"/>
                </a:xfrm>
              </p:grpSpPr>
              <p:pic>
                <p:nvPicPr>
                  <p:cNvPr id="65" name="Picture 64">
                    <a:extLst>
                      <a:ext uri="{FF2B5EF4-FFF2-40B4-BE49-F238E27FC236}">
                        <a16:creationId xmlns:a16="http://schemas.microsoft.com/office/drawing/2014/main" id="{FFB2BA63-6E22-6346-9DBB-5C57184C16E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45759" y="1521682"/>
                    <a:ext cx="170047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66" name="Picture 65">
                    <a:extLst>
                      <a:ext uri="{FF2B5EF4-FFF2-40B4-BE49-F238E27FC236}">
                        <a16:creationId xmlns:a16="http://schemas.microsoft.com/office/drawing/2014/main" id="{93457ABB-5C21-EB4E-8F1D-EF18EE82772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030669" y="1430242"/>
                    <a:ext cx="85024" cy="9144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64" name="Picture 63">
                  <a:extLst>
                    <a:ext uri="{FF2B5EF4-FFF2-40B4-BE49-F238E27FC236}">
                      <a16:creationId xmlns:a16="http://schemas.microsoft.com/office/drawing/2014/main" id="{B37E260D-6F49-6F48-BEFB-CF64F14B34A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18384" y="6650537"/>
                  <a:ext cx="85024" cy="91440"/>
                </a:xfrm>
                <a:prstGeom prst="rect">
                  <a:avLst/>
                </a:prstGeom>
              </p:spPr>
            </p:pic>
          </p:grpSp>
        </p:grp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47BC7DDC-8DB0-DA41-B02A-39A201D0EE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alphaModFix amt="67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58345"/>
            <a:stretch/>
          </p:blipFill>
          <p:spPr>
            <a:xfrm>
              <a:off x="-7429" y="5029200"/>
              <a:ext cx="3162521" cy="1849829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1DF5635-2E8C-0741-9DC5-07D7CDDDA2D9}"/>
              </a:ext>
            </a:extLst>
          </p:cNvPr>
          <p:cNvSpPr txBox="1"/>
          <p:nvPr/>
        </p:nvSpPr>
        <p:spPr>
          <a:xfrm>
            <a:off x="-1231900" y="8966200"/>
            <a:ext cx="0" cy="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B5F99DE9-2877-AE40-8CC5-F179E19C477A}"/>
              </a:ext>
            </a:extLst>
          </p:cNvPr>
          <p:cNvSpPr txBox="1">
            <a:spLocks/>
          </p:cNvSpPr>
          <p:nvPr/>
        </p:nvSpPr>
        <p:spPr>
          <a:xfrm>
            <a:off x="653646" y="526602"/>
            <a:ext cx="11388949" cy="923330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6000" dirty="0"/>
              <a:t>Data-driven visualization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D785DC6B-B9BC-3D46-B56B-2F33E764CA49}"/>
              </a:ext>
            </a:extLst>
          </p:cNvPr>
          <p:cNvSpPr txBox="1">
            <a:spLocks/>
          </p:cNvSpPr>
          <p:nvPr/>
        </p:nvSpPr>
        <p:spPr>
          <a:xfrm>
            <a:off x="803051" y="1680811"/>
            <a:ext cx="11678684" cy="3978012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571500" indent="-571500"/>
            <a:r>
              <a:rPr lang="en-US" sz="4000" b="0" dirty="0"/>
              <a:t>Field value(s)</a:t>
            </a:r>
          </a:p>
          <a:p>
            <a:pPr lvl="2" indent="0">
              <a:buFont typeface="Lucida Grande"/>
              <a:buNone/>
            </a:pPr>
            <a:r>
              <a:rPr lang="en-US" sz="2000" b="0" dirty="0">
                <a:solidFill>
                  <a:srgbClr val="FFFFC0"/>
                </a:solidFill>
              </a:rPr>
              <a:t>TOTAL_POP</a:t>
            </a:r>
          </a:p>
          <a:p>
            <a:pPr marL="571500" indent="-571500"/>
            <a:r>
              <a:rPr lang="en-US" sz="4000" b="0" dirty="0"/>
              <a:t>Arcade expression</a:t>
            </a:r>
          </a:p>
          <a:p>
            <a:pPr marL="0" indent="0">
              <a:buNone/>
            </a:pPr>
            <a:r>
              <a:rPr lang="en-US" dirty="0">
                <a:solidFill>
                  <a:srgbClr val="FFFFC0"/>
                </a:solidFill>
              </a:rPr>
              <a:t>	     </a:t>
            </a:r>
            <a:r>
              <a:rPr lang="en-US" b="0" dirty="0">
                <a:solidFill>
                  <a:srgbClr val="FFFFC0"/>
                </a:solidFill>
              </a:rPr>
              <a:t>Round( ( ($</a:t>
            </a:r>
            <a:r>
              <a:rPr lang="en-US" b="0" dirty="0" err="1">
                <a:solidFill>
                  <a:srgbClr val="FFFFC0"/>
                </a:solidFill>
              </a:rPr>
              <a:t>feature.BACHELOR</a:t>
            </a:r>
            <a:r>
              <a:rPr lang="en-US" b="0" dirty="0">
                <a:solidFill>
                  <a:srgbClr val="FFFFC0"/>
                </a:solidFill>
              </a:rPr>
              <a:t> + $</a:t>
            </a:r>
            <a:r>
              <a:rPr lang="en-US" b="0" dirty="0" err="1">
                <a:solidFill>
                  <a:srgbClr val="FFFFC0"/>
                </a:solidFill>
              </a:rPr>
              <a:t>feature.MASTER</a:t>
            </a:r>
            <a:r>
              <a:rPr lang="en-US" b="0" dirty="0">
                <a:solidFill>
                  <a:srgbClr val="FFFFC0"/>
                </a:solidFill>
              </a:rPr>
              <a:t>) / $feature.POP_25UP) * 100 );</a:t>
            </a:r>
          </a:p>
        </p:txBody>
      </p:sp>
    </p:spTree>
    <p:extLst>
      <p:ext uri="{BB962C8B-B14F-4D97-AF65-F5344CB8AC3E}">
        <p14:creationId xmlns:p14="http://schemas.microsoft.com/office/powerpoint/2010/main" val="2842103289"/>
      </p:ext>
    </p:extLst>
  </p:cSld>
  <p:clrMapOvr>
    <a:masterClrMapping/>
  </p:clrMapOvr>
  <p:transition spd="med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0698BE8E-4048-7A41-92BB-765AF6B5CFAA}"/>
              </a:ext>
            </a:extLst>
          </p:cNvPr>
          <p:cNvGrpSpPr/>
          <p:nvPr/>
        </p:nvGrpSpPr>
        <p:grpSpPr>
          <a:xfrm>
            <a:off x="-11140" y="-16011"/>
            <a:ext cx="12203139" cy="7225075"/>
            <a:chOff x="-11140" y="-16011"/>
            <a:chExt cx="12203139" cy="7225075"/>
          </a:xfrm>
        </p:grpSpPr>
        <p:sp>
          <p:nvSpPr>
            <p:cNvPr id="18" name="gradient background1">
              <a:extLst>
                <a:ext uri="{FF2B5EF4-FFF2-40B4-BE49-F238E27FC236}">
                  <a16:creationId xmlns:a16="http://schemas.microsoft.com/office/drawing/2014/main" id="{324EB2FE-B688-A84E-8C1F-F594CE0B0269}"/>
                </a:ext>
              </a:extLst>
            </p:cNvPr>
            <p:cNvSpPr/>
            <p:nvPr/>
          </p:nvSpPr>
          <p:spPr bwMode="auto">
            <a:xfrm>
              <a:off x="0" y="-16011"/>
              <a:ext cx="12191999" cy="6888971"/>
            </a:xfrm>
            <a:prstGeom prst="rect">
              <a:avLst/>
            </a:prstGeom>
            <a:gradFill flip="none" rotWithShape="1">
              <a:gsLst>
                <a:gs pos="61000">
                  <a:srgbClr val="5328C9"/>
                </a:gs>
                <a:gs pos="24000">
                  <a:srgbClr val="863FE4"/>
                </a:gs>
                <a:gs pos="98000">
                  <a:srgbClr val="180C97"/>
                </a:gs>
              </a:gsLst>
              <a:lin ang="2070000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DDB7E3C8-8F07-9C4B-9983-77372B96DA23}"/>
                </a:ext>
              </a:extLst>
            </p:cNvPr>
            <p:cNvGrpSpPr/>
            <p:nvPr/>
          </p:nvGrpSpPr>
          <p:grpSpPr>
            <a:xfrm>
              <a:off x="-11140" y="2"/>
              <a:ext cx="12199425" cy="7209062"/>
              <a:chOff x="-11140" y="2"/>
              <a:chExt cx="12199425" cy="7209062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FABF2F0B-BA3B-CE41-A58C-4029597E13E0}"/>
                  </a:ext>
                </a:extLst>
              </p:cNvPr>
              <p:cNvGrpSpPr/>
              <p:nvPr/>
            </p:nvGrpSpPr>
            <p:grpSpPr>
              <a:xfrm>
                <a:off x="-11140" y="2"/>
                <a:ext cx="12199425" cy="6888971"/>
                <a:chOff x="-7428" y="-16011"/>
                <a:chExt cx="12199425" cy="6888971"/>
              </a:xfrm>
            </p:grpSpPr>
            <p:pic>
              <p:nvPicPr>
                <p:cNvPr id="27" name="Picture 26">
                  <a:extLst>
                    <a:ext uri="{FF2B5EF4-FFF2-40B4-BE49-F238E27FC236}">
                      <a16:creationId xmlns:a16="http://schemas.microsoft.com/office/drawing/2014/main" id="{5748A86E-2054-4841-8AFF-757F05FC92D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 cstate="screen">
                  <a:alphaModFix amt="67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t="-9940" r="-10727"/>
                <a:stretch/>
              </p:blipFill>
              <p:spPr>
                <a:xfrm>
                  <a:off x="-7428" y="4530812"/>
                  <a:ext cx="3953920" cy="2342148"/>
                </a:xfrm>
                <a:prstGeom prst="rect">
                  <a:avLst/>
                </a:prstGeom>
              </p:spPr>
            </p:pic>
            <p:grpSp>
              <p:nvGrpSpPr>
                <p:cNvPr id="28" name="Group 27">
                  <a:extLst>
                    <a:ext uri="{FF2B5EF4-FFF2-40B4-BE49-F238E27FC236}">
                      <a16:creationId xmlns:a16="http://schemas.microsoft.com/office/drawing/2014/main" id="{3F553FF6-EF47-3942-BB8C-2D4251AF9E94}"/>
                    </a:ext>
                  </a:extLst>
                </p:cNvPr>
                <p:cNvGrpSpPr/>
                <p:nvPr/>
              </p:nvGrpSpPr>
              <p:grpSpPr>
                <a:xfrm>
                  <a:off x="10445577" y="-16011"/>
                  <a:ext cx="1746420" cy="1226973"/>
                  <a:chOff x="10445577" y="-16011"/>
                  <a:chExt cx="1746420" cy="1226973"/>
                </a:xfrm>
              </p:grpSpPr>
              <p:pic>
                <p:nvPicPr>
                  <p:cNvPr id="29" name="Picture 28">
                    <a:extLst>
                      <a:ext uri="{FF2B5EF4-FFF2-40B4-BE49-F238E27FC236}">
                        <a16:creationId xmlns:a16="http://schemas.microsoft.com/office/drawing/2014/main" id="{75E4A900-A47A-F942-8FD0-3458AE15855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4" cstate="screen">
                    <a:alphaModFix amt="67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>
                  <a:xfrm rot="10800000">
                    <a:off x="10445577" y="-16011"/>
                    <a:ext cx="1746420" cy="1226973"/>
                  </a:xfrm>
                  <a:prstGeom prst="rect">
                    <a:avLst/>
                  </a:prstGeom>
                </p:spPr>
              </p:pic>
              <p:pic>
                <p:nvPicPr>
                  <p:cNvPr id="30" name="Picture 29">
                    <a:extLst>
                      <a:ext uri="{FF2B5EF4-FFF2-40B4-BE49-F238E27FC236}">
                        <a16:creationId xmlns:a16="http://schemas.microsoft.com/office/drawing/2014/main" id="{D2DEEF50-DC44-AA4B-896C-5F3FCBE3CBE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804990" y="445071"/>
                    <a:ext cx="126139" cy="127007"/>
                  </a:xfrm>
                  <a:prstGeom prst="rect">
                    <a:avLst/>
                  </a:prstGeom>
                </p:spPr>
              </p:pic>
              <p:pic>
                <p:nvPicPr>
                  <p:cNvPr id="31" name="Picture 30">
                    <a:extLst>
                      <a:ext uri="{FF2B5EF4-FFF2-40B4-BE49-F238E27FC236}">
                        <a16:creationId xmlns:a16="http://schemas.microsoft.com/office/drawing/2014/main" id="{94C04395-50D6-0045-85C1-FDFF5D213AF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653626" y="312322"/>
                    <a:ext cx="77581" cy="78114"/>
                  </a:xfrm>
                  <a:prstGeom prst="rect">
                    <a:avLst/>
                  </a:prstGeom>
                </p:spPr>
              </p:pic>
              <p:pic>
                <p:nvPicPr>
                  <p:cNvPr id="32" name="Picture 31">
                    <a:extLst>
                      <a:ext uri="{FF2B5EF4-FFF2-40B4-BE49-F238E27FC236}">
                        <a16:creationId xmlns:a16="http://schemas.microsoft.com/office/drawing/2014/main" id="{D64BDE9C-6650-284E-81FE-237601DEB11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571458" y="721420"/>
                    <a:ext cx="59864" cy="60276"/>
                  </a:xfrm>
                  <a:prstGeom prst="rect">
                    <a:avLst/>
                  </a:prstGeom>
                </p:spPr>
              </p:pic>
            </p:grpSp>
          </p:grpSp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0902F8F7-EF3C-E743-A334-57701CC1D5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alphaModFix amt="90000"/>
              </a:blip>
              <a:stretch>
                <a:fillRect/>
              </a:stretch>
            </p:blipFill>
            <p:spPr>
              <a:xfrm>
                <a:off x="459373" y="5557701"/>
                <a:ext cx="1526260" cy="1651363"/>
              </a:xfrm>
              <a:prstGeom prst="rect">
                <a:avLst/>
              </a:prstGeom>
            </p:spPr>
          </p:pic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8BCCFB6E-2E3B-0345-A012-7EF4A2E411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alphaModFix amt="81000"/>
              </a:blip>
              <a:stretch>
                <a:fillRect/>
              </a:stretch>
            </p:blipFill>
            <p:spPr>
              <a:xfrm>
                <a:off x="200791" y="5023583"/>
                <a:ext cx="566651" cy="613097"/>
              </a:xfrm>
              <a:prstGeom prst="rect">
                <a:avLst/>
              </a:prstGeom>
            </p:spPr>
          </p:pic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2043211A-F5EC-8642-B7BA-283E562AB2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alphaModFix amt="73000"/>
              </a:blip>
              <a:stretch>
                <a:fillRect/>
              </a:stretch>
            </p:blipFill>
            <p:spPr>
              <a:xfrm>
                <a:off x="2250821" y="5636680"/>
                <a:ext cx="384123" cy="415268"/>
              </a:xfrm>
              <a:prstGeom prst="rect">
                <a:avLst/>
              </a:prstGeom>
            </p:spPr>
          </p:pic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16B0A39-F017-7E49-8450-75FB7414A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Renderers</a:t>
            </a:r>
          </a:p>
        </p:txBody>
      </p:sp>
    </p:spTree>
    <p:extLst>
      <p:ext uri="{BB962C8B-B14F-4D97-AF65-F5344CB8AC3E}">
        <p14:creationId xmlns:p14="http://schemas.microsoft.com/office/powerpoint/2010/main" val="594623722"/>
      </p:ext>
    </p:extLst>
  </p:cSld>
  <p:clrMapOvr>
    <a:masterClrMapping/>
  </p:clrMapOvr>
  <p:transition spd="med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8977E480-622C-F344-A49F-3FA6D3597716}"/>
              </a:ext>
            </a:extLst>
          </p:cNvPr>
          <p:cNvGrpSpPr/>
          <p:nvPr/>
        </p:nvGrpSpPr>
        <p:grpSpPr>
          <a:xfrm>
            <a:off x="-7429" y="0"/>
            <a:ext cx="12206856" cy="6885432"/>
            <a:chOff x="-7429" y="0"/>
            <a:chExt cx="12206856" cy="6885432"/>
          </a:xfrm>
        </p:grpSpPr>
        <p:sp>
          <p:nvSpPr>
            <p:cNvPr id="38" name="shading (lower right)">
              <a:extLst>
                <a:ext uri="{FF2B5EF4-FFF2-40B4-BE49-F238E27FC236}">
                  <a16:creationId xmlns:a16="http://schemas.microsoft.com/office/drawing/2014/main" id="{8C34EF26-BB36-4E4D-A295-1AA2737872D0}"/>
                </a:ext>
              </a:extLst>
            </p:cNvPr>
            <p:cNvSpPr/>
            <p:nvPr/>
          </p:nvSpPr>
          <p:spPr bwMode="auto">
            <a:xfrm>
              <a:off x="0" y="0"/>
              <a:ext cx="12199427" cy="6885432"/>
            </a:xfrm>
            <a:prstGeom prst="rect">
              <a:avLst/>
            </a:prstGeom>
            <a:gradFill flip="none" rotWithShape="1">
              <a:gsLst>
                <a:gs pos="13000">
                  <a:srgbClr val="0F228C"/>
                </a:gs>
                <a:gs pos="60000">
                  <a:srgbClr val="5825D1"/>
                </a:gs>
                <a:gs pos="0">
                  <a:srgbClr val="07157F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1E749C9C-D69F-9C43-8888-14E068D3817B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grpSp>
            <p:nvGrpSpPr>
              <p:cNvPr id="68" name="Group 67" hidden="1">
                <a:extLst>
                  <a:ext uri="{FF2B5EF4-FFF2-40B4-BE49-F238E27FC236}">
                    <a16:creationId xmlns:a16="http://schemas.microsoft.com/office/drawing/2014/main" id="{3B6BC841-8D8A-7241-93A0-37CEFD9D3612}"/>
                  </a:ext>
                </a:extLst>
              </p:cNvPr>
              <p:cNvGrpSpPr/>
              <p:nvPr/>
            </p:nvGrpSpPr>
            <p:grpSpPr>
              <a:xfrm>
                <a:off x="0" y="0"/>
                <a:ext cx="12192000" cy="6858000"/>
                <a:chOff x="0" y="0"/>
                <a:chExt cx="12192000" cy="6858000"/>
              </a:xfrm>
            </p:grpSpPr>
            <p:sp>
              <p:nvSpPr>
                <p:cNvPr id="86" name="Rectangle 85">
                  <a:extLst>
                    <a:ext uri="{FF2B5EF4-FFF2-40B4-BE49-F238E27FC236}">
                      <a16:creationId xmlns:a16="http://schemas.microsoft.com/office/drawing/2014/main" id="{701711C9-650C-A244-8DFA-22B09FB1BE4F}"/>
                    </a:ext>
                  </a:extLst>
                </p:cNvPr>
                <p:cNvSpPr/>
                <p:nvPr/>
              </p:nvSpPr>
              <p:spPr bwMode="auto">
                <a:xfrm>
                  <a:off x="0" y="0"/>
                  <a:ext cx="12192000" cy="6858000"/>
                </a:xfrm>
                <a:prstGeom prst="rect">
                  <a:avLst/>
                </a:prstGeom>
                <a:gradFill>
                  <a:gsLst>
                    <a:gs pos="35000">
                      <a:srgbClr val="143F95"/>
                    </a:gs>
                    <a:gs pos="82000">
                      <a:srgbClr val="0E53C1"/>
                    </a:gs>
                    <a:gs pos="7000">
                      <a:srgbClr val="1E3073"/>
                    </a:gs>
                  </a:gsLst>
                  <a:path path="circle">
                    <a:fillToRect t="100000" r="100000"/>
                  </a:path>
                </a:gra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400" b="1" dirty="0">
                    <a:solidFill>
                      <a:srgbClr val="000000"/>
                    </a:solidFill>
                    <a:latin typeface="Arial" charset="0"/>
                    <a:ea typeface="ＭＳ Ｐゴシック" pitchFamily="16" charset="-128"/>
                    <a:cs typeface="ＭＳ Ｐゴシック" pitchFamily="-97" charset="-128"/>
                  </a:endParaRPr>
                </a:p>
              </p:txBody>
            </p:sp>
            <p:pic>
              <p:nvPicPr>
                <p:cNvPr id="87" name="Picture 86">
                  <a:extLst>
                    <a:ext uri="{FF2B5EF4-FFF2-40B4-BE49-F238E27FC236}">
                      <a16:creationId xmlns:a16="http://schemas.microsoft.com/office/drawing/2014/main" id="{1F8A7AE8-C47B-2A44-8341-663360B3341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 cstate="screen">
                  <a:duotone>
                    <a:prstClr val="black"/>
                    <a:schemeClr val="accent4">
                      <a:tint val="45000"/>
                      <a:satMod val="400000"/>
                    </a:schemeClr>
                  </a:duotone>
                  <a:alphaModFix amt="41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9021" y="4810991"/>
                  <a:ext cx="2930236" cy="2047009"/>
                </a:xfrm>
                <a:prstGeom prst="rect">
                  <a:avLst/>
                </a:prstGeom>
              </p:spPr>
            </p:pic>
          </p:grpSp>
          <p:grpSp>
            <p:nvGrpSpPr>
              <p:cNvPr id="69" name="Group 68">
                <a:extLst>
                  <a:ext uri="{FF2B5EF4-FFF2-40B4-BE49-F238E27FC236}">
                    <a16:creationId xmlns:a16="http://schemas.microsoft.com/office/drawing/2014/main" id="{B08594F5-4BA6-F847-BBDB-94B5146E6D9E}"/>
                  </a:ext>
                </a:extLst>
              </p:cNvPr>
              <p:cNvGrpSpPr/>
              <p:nvPr/>
            </p:nvGrpSpPr>
            <p:grpSpPr>
              <a:xfrm>
                <a:off x="208303" y="146055"/>
                <a:ext cx="11731071" cy="6595922"/>
                <a:chOff x="208303" y="146055"/>
                <a:chExt cx="11731071" cy="6595922"/>
              </a:xfrm>
            </p:grpSpPr>
            <p:grpSp>
              <p:nvGrpSpPr>
                <p:cNvPr id="70" name="Group 69">
                  <a:extLst>
                    <a:ext uri="{FF2B5EF4-FFF2-40B4-BE49-F238E27FC236}">
                      <a16:creationId xmlns:a16="http://schemas.microsoft.com/office/drawing/2014/main" id="{20E28E35-646A-0C4A-803B-88782834B8D1}"/>
                    </a:ext>
                  </a:extLst>
                </p:cNvPr>
                <p:cNvGrpSpPr/>
                <p:nvPr/>
              </p:nvGrpSpPr>
              <p:grpSpPr>
                <a:xfrm>
                  <a:off x="11604987" y="146055"/>
                  <a:ext cx="334387" cy="435843"/>
                  <a:chOff x="11604987" y="146055"/>
                  <a:chExt cx="334387" cy="435843"/>
                </a:xfrm>
              </p:grpSpPr>
              <p:grpSp>
                <p:nvGrpSpPr>
                  <p:cNvPr id="78" name="Group 77">
                    <a:extLst>
                      <a:ext uri="{FF2B5EF4-FFF2-40B4-BE49-F238E27FC236}">
                        <a16:creationId xmlns:a16="http://schemas.microsoft.com/office/drawing/2014/main" id="{5DB30471-CC64-DE41-8595-8113925097FA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1770125" y="399018"/>
                    <a:ext cx="169249" cy="182880"/>
                    <a:chOff x="7310041" y="760941"/>
                    <a:chExt cx="1043386" cy="1127422"/>
                  </a:xfrm>
                </p:grpSpPr>
                <p:sp>
                  <p:nvSpPr>
                    <p:cNvPr id="83" name="Freeform 82">
                      <a:extLst>
                        <a:ext uri="{FF2B5EF4-FFF2-40B4-BE49-F238E27FC236}">
                          <a16:creationId xmlns:a16="http://schemas.microsoft.com/office/drawing/2014/main" id="{796AE198-AAC9-2143-903C-B0132216F62A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58" y="760941"/>
                      <a:ext cx="618069" cy="704087"/>
                    </a:xfrm>
                    <a:custGeom>
                      <a:avLst/>
                      <a:gdLst>
                        <a:gd name="connsiteX0" fmla="*/ 2 w 618069"/>
                        <a:gd name="connsiteY0" fmla="*/ 0 h 704087"/>
                        <a:gd name="connsiteX1" fmla="*/ 278345 w 618069"/>
                        <a:gd name="connsiteY1" fmla="*/ 0 h 704087"/>
                        <a:gd name="connsiteX2" fmla="*/ 278345 w 618069"/>
                        <a:gd name="connsiteY2" fmla="*/ 423334 h 704087"/>
                        <a:gd name="connsiteX3" fmla="*/ 618069 w 618069"/>
                        <a:gd name="connsiteY3" fmla="*/ 423334 h 704087"/>
                        <a:gd name="connsiteX4" fmla="*/ 618069 w 618069"/>
                        <a:gd name="connsiteY4" fmla="*/ 704087 h 704087"/>
                        <a:gd name="connsiteX5" fmla="*/ 278345 w 618069"/>
                        <a:gd name="connsiteY5" fmla="*/ 704087 h 704087"/>
                        <a:gd name="connsiteX6" fmla="*/ 2 w 618069"/>
                        <a:gd name="connsiteY6" fmla="*/ 704087 h 704087"/>
                        <a:gd name="connsiteX7" fmla="*/ 0 w 618069"/>
                        <a:gd name="connsiteY7" fmla="*/ 704087 h 704087"/>
                        <a:gd name="connsiteX8" fmla="*/ 0 w 618069"/>
                        <a:gd name="connsiteY8" fmla="*/ 423334 h 704087"/>
                        <a:gd name="connsiteX9" fmla="*/ 2 w 618069"/>
                        <a:gd name="connsiteY9" fmla="*/ 423334 h 704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18069" h="704087">
                          <a:moveTo>
                            <a:pt x="2" y="0"/>
                          </a:moveTo>
                          <a:lnTo>
                            <a:pt x="278345" y="0"/>
                          </a:lnTo>
                          <a:lnTo>
                            <a:pt x="278345" y="423334"/>
                          </a:lnTo>
                          <a:lnTo>
                            <a:pt x="618069" y="423334"/>
                          </a:lnTo>
                          <a:lnTo>
                            <a:pt x="618069" y="704087"/>
                          </a:lnTo>
                          <a:lnTo>
                            <a:pt x="278345" y="704087"/>
                          </a:lnTo>
                          <a:lnTo>
                            <a:pt x="2" y="704087"/>
                          </a:lnTo>
                          <a:lnTo>
                            <a:pt x="0" y="704087"/>
                          </a:lnTo>
                          <a:lnTo>
                            <a:pt x="0" y="423334"/>
                          </a:lnTo>
                          <a:lnTo>
                            <a:pt x="2" y="423334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alpha val="48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84" name="Rectangle 83">
                      <a:extLst>
                        <a:ext uri="{FF2B5EF4-FFF2-40B4-BE49-F238E27FC236}">
                          <a16:creationId xmlns:a16="http://schemas.microsoft.com/office/drawing/2014/main" id="{2E32A015-C7C8-BD4A-B6DD-2E3EB2B8FC43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60" y="1483281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85" name="Rectangle 84">
                      <a:extLst>
                        <a:ext uri="{FF2B5EF4-FFF2-40B4-BE49-F238E27FC236}">
                          <a16:creationId xmlns:a16="http://schemas.microsoft.com/office/drawing/2014/main" id="{75D64CE0-7A65-9C45-880D-0BFB3C3BA3B8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7373410" y="1120906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</p:grpSp>
              <p:grpSp>
                <p:nvGrpSpPr>
                  <p:cNvPr id="79" name="Group 78">
                    <a:extLst>
                      <a:ext uri="{FF2B5EF4-FFF2-40B4-BE49-F238E27FC236}">
                        <a16:creationId xmlns:a16="http://schemas.microsoft.com/office/drawing/2014/main" id="{24877565-6899-F847-9813-E4976523E322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1604987" y="146055"/>
                    <a:ext cx="73152" cy="73152"/>
                    <a:chOff x="7310041" y="760941"/>
                    <a:chExt cx="1043386" cy="1127422"/>
                  </a:xfrm>
                </p:grpSpPr>
                <p:sp>
                  <p:nvSpPr>
                    <p:cNvPr id="80" name="Freeform 79">
                      <a:extLst>
                        <a:ext uri="{FF2B5EF4-FFF2-40B4-BE49-F238E27FC236}">
                          <a16:creationId xmlns:a16="http://schemas.microsoft.com/office/drawing/2014/main" id="{01A81668-211D-AB47-9898-832A1141AC53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58" y="760941"/>
                      <a:ext cx="618069" cy="704087"/>
                    </a:xfrm>
                    <a:custGeom>
                      <a:avLst/>
                      <a:gdLst>
                        <a:gd name="connsiteX0" fmla="*/ 2 w 618069"/>
                        <a:gd name="connsiteY0" fmla="*/ 0 h 704087"/>
                        <a:gd name="connsiteX1" fmla="*/ 278345 w 618069"/>
                        <a:gd name="connsiteY1" fmla="*/ 0 h 704087"/>
                        <a:gd name="connsiteX2" fmla="*/ 278345 w 618069"/>
                        <a:gd name="connsiteY2" fmla="*/ 423334 h 704087"/>
                        <a:gd name="connsiteX3" fmla="*/ 618069 w 618069"/>
                        <a:gd name="connsiteY3" fmla="*/ 423334 h 704087"/>
                        <a:gd name="connsiteX4" fmla="*/ 618069 w 618069"/>
                        <a:gd name="connsiteY4" fmla="*/ 704087 h 704087"/>
                        <a:gd name="connsiteX5" fmla="*/ 278345 w 618069"/>
                        <a:gd name="connsiteY5" fmla="*/ 704087 h 704087"/>
                        <a:gd name="connsiteX6" fmla="*/ 2 w 618069"/>
                        <a:gd name="connsiteY6" fmla="*/ 704087 h 704087"/>
                        <a:gd name="connsiteX7" fmla="*/ 0 w 618069"/>
                        <a:gd name="connsiteY7" fmla="*/ 704087 h 704087"/>
                        <a:gd name="connsiteX8" fmla="*/ 0 w 618069"/>
                        <a:gd name="connsiteY8" fmla="*/ 423334 h 704087"/>
                        <a:gd name="connsiteX9" fmla="*/ 2 w 618069"/>
                        <a:gd name="connsiteY9" fmla="*/ 423334 h 704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18069" h="704087">
                          <a:moveTo>
                            <a:pt x="2" y="0"/>
                          </a:moveTo>
                          <a:lnTo>
                            <a:pt x="278345" y="0"/>
                          </a:lnTo>
                          <a:lnTo>
                            <a:pt x="278345" y="423334"/>
                          </a:lnTo>
                          <a:lnTo>
                            <a:pt x="618069" y="423334"/>
                          </a:lnTo>
                          <a:lnTo>
                            <a:pt x="618069" y="704087"/>
                          </a:lnTo>
                          <a:lnTo>
                            <a:pt x="278345" y="704087"/>
                          </a:lnTo>
                          <a:lnTo>
                            <a:pt x="2" y="704087"/>
                          </a:lnTo>
                          <a:lnTo>
                            <a:pt x="0" y="704087"/>
                          </a:lnTo>
                          <a:lnTo>
                            <a:pt x="0" y="423334"/>
                          </a:lnTo>
                          <a:lnTo>
                            <a:pt x="2" y="423334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alpha val="48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81" name="Rectangle 80">
                      <a:extLst>
                        <a:ext uri="{FF2B5EF4-FFF2-40B4-BE49-F238E27FC236}">
                          <a16:creationId xmlns:a16="http://schemas.microsoft.com/office/drawing/2014/main" id="{69C95B10-DD5E-C341-A79A-93318602EAEB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60" y="1483281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82" name="Rectangle 81">
                      <a:extLst>
                        <a:ext uri="{FF2B5EF4-FFF2-40B4-BE49-F238E27FC236}">
                          <a16:creationId xmlns:a16="http://schemas.microsoft.com/office/drawing/2014/main" id="{C41A86FF-FC5B-0049-B8E6-B1AFD2A5E5D5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7373410" y="1120906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</p:grpSp>
            </p:grpSp>
            <p:grpSp>
              <p:nvGrpSpPr>
                <p:cNvPr id="71" name="Group 70">
                  <a:extLst>
                    <a:ext uri="{FF2B5EF4-FFF2-40B4-BE49-F238E27FC236}">
                      <a16:creationId xmlns:a16="http://schemas.microsoft.com/office/drawing/2014/main" id="{B24FED89-8911-424F-B2E1-4F3C56780AAB}"/>
                    </a:ext>
                  </a:extLst>
                </p:cNvPr>
                <p:cNvGrpSpPr/>
                <p:nvPr/>
              </p:nvGrpSpPr>
              <p:grpSpPr>
                <a:xfrm>
                  <a:off x="208303" y="5787704"/>
                  <a:ext cx="437544" cy="389381"/>
                  <a:chOff x="9178262" y="1315181"/>
                  <a:chExt cx="437544" cy="389381"/>
                </a:xfrm>
              </p:grpSpPr>
              <p:pic>
                <p:nvPicPr>
                  <p:cNvPr id="76" name="Picture 75">
                    <a:extLst>
                      <a:ext uri="{FF2B5EF4-FFF2-40B4-BE49-F238E27FC236}">
                        <a16:creationId xmlns:a16="http://schemas.microsoft.com/office/drawing/2014/main" id="{8BE9BDBE-297B-7441-B4F5-8D3769AAF67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45759" y="1521682"/>
                    <a:ext cx="170047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77" name="Picture 76">
                    <a:extLst>
                      <a:ext uri="{FF2B5EF4-FFF2-40B4-BE49-F238E27FC236}">
                        <a16:creationId xmlns:a16="http://schemas.microsoft.com/office/drawing/2014/main" id="{5DA875FA-97C1-7046-8AF5-C86775C1731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178262" y="1315181"/>
                    <a:ext cx="85024" cy="9144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72" name="Group 71">
                  <a:extLst>
                    <a:ext uri="{FF2B5EF4-FFF2-40B4-BE49-F238E27FC236}">
                      <a16:creationId xmlns:a16="http://schemas.microsoft.com/office/drawing/2014/main" id="{B71551AA-6DB7-5447-8A7F-A649CE88C569}"/>
                    </a:ext>
                  </a:extLst>
                </p:cNvPr>
                <p:cNvGrpSpPr/>
                <p:nvPr/>
              </p:nvGrpSpPr>
              <p:grpSpPr>
                <a:xfrm>
                  <a:off x="250899" y="6421937"/>
                  <a:ext cx="669934" cy="274320"/>
                  <a:chOff x="9445759" y="1430242"/>
                  <a:chExt cx="669934" cy="274320"/>
                </a:xfrm>
              </p:grpSpPr>
              <p:pic>
                <p:nvPicPr>
                  <p:cNvPr id="74" name="Picture 73">
                    <a:extLst>
                      <a:ext uri="{FF2B5EF4-FFF2-40B4-BE49-F238E27FC236}">
                        <a16:creationId xmlns:a16="http://schemas.microsoft.com/office/drawing/2014/main" id="{397206D3-4C1F-4A48-ABF5-B4FD23BC0DE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45759" y="1521682"/>
                    <a:ext cx="170047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75" name="Picture 74">
                    <a:extLst>
                      <a:ext uri="{FF2B5EF4-FFF2-40B4-BE49-F238E27FC236}">
                        <a16:creationId xmlns:a16="http://schemas.microsoft.com/office/drawing/2014/main" id="{69C392D7-E54B-984E-A571-487B109D372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030669" y="1430242"/>
                    <a:ext cx="85024" cy="9144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73" name="Picture 72">
                  <a:extLst>
                    <a:ext uri="{FF2B5EF4-FFF2-40B4-BE49-F238E27FC236}">
                      <a16:creationId xmlns:a16="http://schemas.microsoft.com/office/drawing/2014/main" id="{37444CCB-4346-9D4C-B653-373F46E855D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18384" y="6650537"/>
                  <a:ext cx="85024" cy="91440"/>
                </a:xfrm>
                <a:prstGeom prst="rect">
                  <a:avLst/>
                </a:prstGeom>
              </p:spPr>
            </p:pic>
          </p:grpSp>
        </p:grp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72381086-B538-D64F-AF2C-FEE2411059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alphaModFix amt="67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58345"/>
            <a:stretch/>
          </p:blipFill>
          <p:spPr>
            <a:xfrm>
              <a:off x="-7429" y="5029200"/>
              <a:ext cx="3162521" cy="1849829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1DF5635-2E8C-0741-9DC5-07D7CDDDA2D9}"/>
              </a:ext>
            </a:extLst>
          </p:cNvPr>
          <p:cNvSpPr txBox="1"/>
          <p:nvPr/>
        </p:nvSpPr>
        <p:spPr>
          <a:xfrm>
            <a:off x="-1231900" y="8966200"/>
            <a:ext cx="0" cy="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A5DB044-E94A-7F43-87CA-4AF1D0F38D62}"/>
              </a:ext>
            </a:extLst>
          </p:cNvPr>
          <p:cNvSpPr txBox="1">
            <a:spLocks/>
          </p:cNvSpPr>
          <p:nvPr/>
        </p:nvSpPr>
        <p:spPr>
          <a:xfrm>
            <a:off x="645847" y="181496"/>
            <a:ext cx="11388949" cy="923330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6000" dirty="0"/>
              <a:t>Renderers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8256CF48-3239-EA47-AAD6-ADD4DD4F9D27}"/>
              </a:ext>
            </a:extLst>
          </p:cNvPr>
          <p:cNvSpPr txBox="1">
            <a:spLocks/>
          </p:cNvSpPr>
          <p:nvPr/>
        </p:nvSpPr>
        <p:spPr>
          <a:xfrm>
            <a:off x="157204" y="1599151"/>
            <a:ext cx="2492272" cy="552239"/>
          </a:xfrm>
          <a:prstGeom prst="rect">
            <a:avLst/>
          </a:prstGeom>
        </p:spPr>
        <p:txBody>
          <a:bodyPr/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400" b="0" dirty="0" err="1"/>
              <a:t>SimpleRenderer</a:t>
            </a:r>
            <a:endParaRPr lang="en-US" sz="2400" b="0" dirty="0"/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5504A86D-08F8-FC49-A4B8-8CF62EAE2BD8}"/>
              </a:ext>
            </a:extLst>
          </p:cNvPr>
          <p:cNvSpPr txBox="1">
            <a:spLocks/>
          </p:cNvSpPr>
          <p:nvPr/>
        </p:nvSpPr>
        <p:spPr>
          <a:xfrm>
            <a:off x="7874506" y="445549"/>
            <a:ext cx="4155664" cy="552239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400" b="0" dirty="0" err="1"/>
              <a:t>UniqueValueRenderer</a:t>
            </a:r>
            <a:endParaRPr lang="en-US" sz="2400" b="0" dirty="0"/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73E5B952-B5CD-4F4C-BCD8-71814622A09A}"/>
              </a:ext>
            </a:extLst>
          </p:cNvPr>
          <p:cNvSpPr txBox="1">
            <a:spLocks/>
          </p:cNvSpPr>
          <p:nvPr/>
        </p:nvSpPr>
        <p:spPr>
          <a:xfrm>
            <a:off x="4117850" y="6028197"/>
            <a:ext cx="3591019" cy="526458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400" b="0" dirty="0" err="1"/>
              <a:t>ClassBreaksRenderer</a:t>
            </a:r>
            <a:endParaRPr lang="en-US" sz="2400" b="0" dirty="0"/>
          </a:p>
        </p:txBody>
      </p:sp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9548809C-5319-594E-8197-C1D7C147B8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96247" y="3695645"/>
            <a:ext cx="4837503" cy="30821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2B54576-DF0F-E14B-8878-C09DF7B8126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73921" y="858422"/>
            <a:ext cx="4360875" cy="3384666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96B5FB09-486E-1F44-99AA-A2DCFB7AE7B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3385" y="3653856"/>
            <a:ext cx="3828983" cy="293900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9ADD874-CAD3-B449-A884-A0E1FD9842D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20431" y="1331333"/>
            <a:ext cx="5038464" cy="3168396"/>
          </a:xfrm>
          <a:prstGeom prst="rect">
            <a:avLst/>
          </a:prstGeom>
        </p:spPr>
      </p:pic>
      <p:sp>
        <p:nvSpPr>
          <p:cNvPr id="42" name="Content Placeholder 4">
            <a:extLst>
              <a:ext uri="{FF2B5EF4-FFF2-40B4-BE49-F238E27FC236}">
                <a16:creationId xmlns:a16="http://schemas.microsoft.com/office/drawing/2014/main" id="{01AE22FB-6BDD-124D-9312-DCBCAFDA2195}"/>
              </a:ext>
            </a:extLst>
          </p:cNvPr>
          <p:cNvSpPr txBox="1">
            <a:spLocks/>
          </p:cNvSpPr>
          <p:nvPr/>
        </p:nvSpPr>
        <p:spPr>
          <a:xfrm>
            <a:off x="4117850" y="4838136"/>
            <a:ext cx="3030933" cy="526458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400" b="0" dirty="0" err="1"/>
              <a:t>HeatmapRenderer</a:t>
            </a:r>
            <a:endParaRPr lang="en-US" sz="2400" b="0" dirty="0"/>
          </a:p>
        </p:txBody>
      </p:sp>
    </p:spTree>
    <p:extLst>
      <p:ext uri="{BB962C8B-B14F-4D97-AF65-F5344CB8AC3E}">
        <p14:creationId xmlns:p14="http://schemas.microsoft.com/office/powerpoint/2010/main" val="3178087627"/>
      </p:ext>
    </p:extLst>
  </p:cSld>
  <p:clrMapOvr>
    <a:masterClrMapping/>
  </p:clrMapOvr>
  <p:transition spd="med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59F6BDC8-633C-E641-BAD6-78214C6058FF}"/>
              </a:ext>
            </a:extLst>
          </p:cNvPr>
          <p:cNvGrpSpPr/>
          <p:nvPr/>
        </p:nvGrpSpPr>
        <p:grpSpPr>
          <a:xfrm>
            <a:off x="-7429" y="0"/>
            <a:ext cx="12206856" cy="6885432"/>
            <a:chOff x="-7429" y="0"/>
            <a:chExt cx="12206856" cy="6885432"/>
          </a:xfrm>
        </p:grpSpPr>
        <p:sp>
          <p:nvSpPr>
            <p:cNvPr id="36" name="shading (lower right)">
              <a:extLst>
                <a:ext uri="{FF2B5EF4-FFF2-40B4-BE49-F238E27FC236}">
                  <a16:creationId xmlns:a16="http://schemas.microsoft.com/office/drawing/2014/main" id="{14B6ABE2-5BC1-E84F-964A-C86AE159E78A}"/>
                </a:ext>
              </a:extLst>
            </p:cNvPr>
            <p:cNvSpPr/>
            <p:nvPr/>
          </p:nvSpPr>
          <p:spPr bwMode="auto">
            <a:xfrm>
              <a:off x="0" y="0"/>
              <a:ext cx="12199427" cy="6885432"/>
            </a:xfrm>
            <a:prstGeom prst="rect">
              <a:avLst/>
            </a:prstGeom>
            <a:gradFill flip="none" rotWithShape="1">
              <a:gsLst>
                <a:gs pos="13000">
                  <a:srgbClr val="0F228C"/>
                </a:gs>
                <a:gs pos="60000">
                  <a:srgbClr val="5825D1"/>
                </a:gs>
                <a:gs pos="0">
                  <a:srgbClr val="07157F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745056C1-FBD9-9D47-9FD3-A4241E42096E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grpSp>
            <p:nvGrpSpPr>
              <p:cNvPr id="39" name="Group 38" hidden="1">
                <a:extLst>
                  <a:ext uri="{FF2B5EF4-FFF2-40B4-BE49-F238E27FC236}">
                    <a16:creationId xmlns:a16="http://schemas.microsoft.com/office/drawing/2014/main" id="{DEC5B81C-34DC-ED4E-A225-618F2A2389D4}"/>
                  </a:ext>
                </a:extLst>
              </p:cNvPr>
              <p:cNvGrpSpPr/>
              <p:nvPr/>
            </p:nvGrpSpPr>
            <p:grpSpPr>
              <a:xfrm>
                <a:off x="0" y="0"/>
                <a:ext cx="12192000" cy="6858000"/>
                <a:chOff x="0" y="0"/>
                <a:chExt cx="12192000" cy="6858000"/>
              </a:xfrm>
            </p:grpSpPr>
            <p:sp>
              <p:nvSpPr>
                <p:cNvPr id="57" name="Rectangle 56">
                  <a:extLst>
                    <a:ext uri="{FF2B5EF4-FFF2-40B4-BE49-F238E27FC236}">
                      <a16:creationId xmlns:a16="http://schemas.microsoft.com/office/drawing/2014/main" id="{72FA9471-1DD0-BE4C-959D-3931972EBA14}"/>
                    </a:ext>
                  </a:extLst>
                </p:cNvPr>
                <p:cNvSpPr/>
                <p:nvPr/>
              </p:nvSpPr>
              <p:spPr bwMode="auto">
                <a:xfrm>
                  <a:off x="0" y="0"/>
                  <a:ext cx="12192000" cy="6858000"/>
                </a:xfrm>
                <a:prstGeom prst="rect">
                  <a:avLst/>
                </a:prstGeom>
                <a:gradFill>
                  <a:gsLst>
                    <a:gs pos="35000">
                      <a:srgbClr val="143F95"/>
                    </a:gs>
                    <a:gs pos="82000">
                      <a:srgbClr val="0E53C1"/>
                    </a:gs>
                    <a:gs pos="7000">
                      <a:srgbClr val="1E3073"/>
                    </a:gs>
                  </a:gsLst>
                  <a:path path="circle">
                    <a:fillToRect t="100000" r="100000"/>
                  </a:path>
                </a:gra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400" b="1" dirty="0">
                    <a:solidFill>
                      <a:srgbClr val="000000"/>
                    </a:solidFill>
                    <a:latin typeface="Arial" charset="0"/>
                    <a:ea typeface="ＭＳ Ｐゴシック" pitchFamily="16" charset="-128"/>
                    <a:cs typeface="ＭＳ Ｐゴシック" pitchFamily="-97" charset="-128"/>
                  </a:endParaRPr>
                </a:p>
              </p:txBody>
            </p:sp>
            <p:pic>
              <p:nvPicPr>
                <p:cNvPr id="58" name="Picture 57">
                  <a:extLst>
                    <a:ext uri="{FF2B5EF4-FFF2-40B4-BE49-F238E27FC236}">
                      <a16:creationId xmlns:a16="http://schemas.microsoft.com/office/drawing/2014/main" id="{BF8933DC-246A-D347-B432-111CDE47C25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 cstate="screen">
                  <a:duotone>
                    <a:prstClr val="black"/>
                    <a:schemeClr val="accent4">
                      <a:tint val="45000"/>
                      <a:satMod val="400000"/>
                    </a:schemeClr>
                  </a:duotone>
                  <a:alphaModFix amt="41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9021" y="4810991"/>
                  <a:ext cx="2930236" cy="2047009"/>
                </a:xfrm>
                <a:prstGeom prst="rect">
                  <a:avLst/>
                </a:prstGeom>
              </p:spPr>
            </p:pic>
          </p:grpSp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CF5B3590-12D3-234E-9C7A-8123E04CDFC2}"/>
                  </a:ext>
                </a:extLst>
              </p:cNvPr>
              <p:cNvGrpSpPr/>
              <p:nvPr/>
            </p:nvGrpSpPr>
            <p:grpSpPr>
              <a:xfrm>
                <a:off x="208303" y="146055"/>
                <a:ext cx="11731071" cy="6595922"/>
                <a:chOff x="208303" y="146055"/>
                <a:chExt cx="11731071" cy="6595922"/>
              </a:xfrm>
            </p:grpSpPr>
            <p:grpSp>
              <p:nvGrpSpPr>
                <p:cNvPr id="41" name="Group 40">
                  <a:extLst>
                    <a:ext uri="{FF2B5EF4-FFF2-40B4-BE49-F238E27FC236}">
                      <a16:creationId xmlns:a16="http://schemas.microsoft.com/office/drawing/2014/main" id="{9D918427-64B5-BB4E-BFB3-D0DE4B7F2FBC}"/>
                    </a:ext>
                  </a:extLst>
                </p:cNvPr>
                <p:cNvGrpSpPr/>
                <p:nvPr/>
              </p:nvGrpSpPr>
              <p:grpSpPr>
                <a:xfrm>
                  <a:off x="11604987" y="146055"/>
                  <a:ext cx="334387" cy="435843"/>
                  <a:chOff x="11604987" y="146055"/>
                  <a:chExt cx="334387" cy="435843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D8FE6262-C3AB-E745-9590-A6EB9EC72592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1770125" y="399018"/>
                    <a:ext cx="169249" cy="182880"/>
                    <a:chOff x="7310041" y="760941"/>
                    <a:chExt cx="1043386" cy="1127422"/>
                  </a:xfrm>
                </p:grpSpPr>
                <p:sp>
                  <p:nvSpPr>
                    <p:cNvPr id="54" name="Freeform 53">
                      <a:extLst>
                        <a:ext uri="{FF2B5EF4-FFF2-40B4-BE49-F238E27FC236}">
                          <a16:creationId xmlns:a16="http://schemas.microsoft.com/office/drawing/2014/main" id="{6BFDEA3D-6AB7-BC4A-B41E-B5D614097516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58" y="760941"/>
                      <a:ext cx="618069" cy="704087"/>
                    </a:xfrm>
                    <a:custGeom>
                      <a:avLst/>
                      <a:gdLst>
                        <a:gd name="connsiteX0" fmla="*/ 2 w 618069"/>
                        <a:gd name="connsiteY0" fmla="*/ 0 h 704087"/>
                        <a:gd name="connsiteX1" fmla="*/ 278345 w 618069"/>
                        <a:gd name="connsiteY1" fmla="*/ 0 h 704087"/>
                        <a:gd name="connsiteX2" fmla="*/ 278345 w 618069"/>
                        <a:gd name="connsiteY2" fmla="*/ 423334 h 704087"/>
                        <a:gd name="connsiteX3" fmla="*/ 618069 w 618069"/>
                        <a:gd name="connsiteY3" fmla="*/ 423334 h 704087"/>
                        <a:gd name="connsiteX4" fmla="*/ 618069 w 618069"/>
                        <a:gd name="connsiteY4" fmla="*/ 704087 h 704087"/>
                        <a:gd name="connsiteX5" fmla="*/ 278345 w 618069"/>
                        <a:gd name="connsiteY5" fmla="*/ 704087 h 704087"/>
                        <a:gd name="connsiteX6" fmla="*/ 2 w 618069"/>
                        <a:gd name="connsiteY6" fmla="*/ 704087 h 704087"/>
                        <a:gd name="connsiteX7" fmla="*/ 0 w 618069"/>
                        <a:gd name="connsiteY7" fmla="*/ 704087 h 704087"/>
                        <a:gd name="connsiteX8" fmla="*/ 0 w 618069"/>
                        <a:gd name="connsiteY8" fmla="*/ 423334 h 704087"/>
                        <a:gd name="connsiteX9" fmla="*/ 2 w 618069"/>
                        <a:gd name="connsiteY9" fmla="*/ 423334 h 704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18069" h="704087">
                          <a:moveTo>
                            <a:pt x="2" y="0"/>
                          </a:moveTo>
                          <a:lnTo>
                            <a:pt x="278345" y="0"/>
                          </a:lnTo>
                          <a:lnTo>
                            <a:pt x="278345" y="423334"/>
                          </a:lnTo>
                          <a:lnTo>
                            <a:pt x="618069" y="423334"/>
                          </a:lnTo>
                          <a:lnTo>
                            <a:pt x="618069" y="704087"/>
                          </a:lnTo>
                          <a:lnTo>
                            <a:pt x="278345" y="704087"/>
                          </a:lnTo>
                          <a:lnTo>
                            <a:pt x="2" y="704087"/>
                          </a:lnTo>
                          <a:lnTo>
                            <a:pt x="0" y="704087"/>
                          </a:lnTo>
                          <a:lnTo>
                            <a:pt x="0" y="423334"/>
                          </a:lnTo>
                          <a:lnTo>
                            <a:pt x="2" y="423334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alpha val="48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55" name="Rectangle 54">
                      <a:extLst>
                        <a:ext uri="{FF2B5EF4-FFF2-40B4-BE49-F238E27FC236}">
                          <a16:creationId xmlns:a16="http://schemas.microsoft.com/office/drawing/2014/main" id="{A012E151-4593-6C47-99BD-86D39F5D4B4E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60" y="1483281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56" name="Rectangle 55">
                      <a:extLst>
                        <a:ext uri="{FF2B5EF4-FFF2-40B4-BE49-F238E27FC236}">
                          <a16:creationId xmlns:a16="http://schemas.microsoft.com/office/drawing/2014/main" id="{D85A3CAB-E23C-A04C-9A60-05D444F76C5A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7373410" y="1120906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</p:grpSp>
              <p:grpSp>
                <p:nvGrpSpPr>
                  <p:cNvPr id="50" name="Group 49">
                    <a:extLst>
                      <a:ext uri="{FF2B5EF4-FFF2-40B4-BE49-F238E27FC236}">
                        <a16:creationId xmlns:a16="http://schemas.microsoft.com/office/drawing/2014/main" id="{5F7A869E-90AF-204C-A4CE-74FA4749158D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1604987" y="146055"/>
                    <a:ext cx="73152" cy="73152"/>
                    <a:chOff x="7310041" y="760941"/>
                    <a:chExt cx="1043386" cy="1127422"/>
                  </a:xfrm>
                </p:grpSpPr>
                <p:sp>
                  <p:nvSpPr>
                    <p:cNvPr id="51" name="Freeform 50">
                      <a:extLst>
                        <a:ext uri="{FF2B5EF4-FFF2-40B4-BE49-F238E27FC236}">
                          <a16:creationId xmlns:a16="http://schemas.microsoft.com/office/drawing/2014/main" id="{B47472D3-F96B-A04F-8375-DF871E84EB27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58" y="760941"/>
                      <a:ext cx="618069" cy="704087"/>
                    </a:xfrm>
                    <a:custGeom>
                      <a:avLst/>
                      <a:gdLst>
                        <a:gd name="connsiteX0" fmla="*/ 2 w 618069"/>
                        <a:gd name="connsiteY0" fmla="*/ 0 h 704087"/>
                        <a:gd name="connsiteX1" fmla="*/ 278345 w 618069"/>
                        <a:gd name="connsiteY1" fmla="*/ 0 h 704087"/>
                        <a:gd name="connsiteX2" fmla="*/ 278345 w 618069"/>
                        <a:gd name="connsiteY2" fmla="*/ 423334 h 704087"/>
                        <a:gd name="connsiteX3" fmla="*/ 618069 w 618069"/>
                        <a:gd name="connsiteY3" fmla="*/ 423334 h 704087"/>
                        <a:gd name="connsiteX4" fmla="*/ 618069 w 618069"/>
                        <a:gd name="connsiteY4" fmla="*/ 704087 h 704087"/>
                        <a:gd name="connsiteX5" fmla="*/ 278345 w 618069"/>
                        <a:gd name="connsiteY5" fmla="*/ 704087 h 704087"/>
                        <a:gd name="connsiteX6" fmla="*/ 2 w 618069"/>
                        <a:gd name="connsiteY6" fmla="*/ 704087 h 704087"/>
                        <a:gd name="connsiteX7" fmla="*/ 0 w 618069"/>
                        <a:gd name="connsiteY7" fmla="*/ 704087 h 704087"/>
                        <a:gd name="connsiteX8" fmla="*/ 0 w 618069"/>
                        <a:gd name="connsiteY8" fmla="*/ 423334 h 704087"/>
                        <a:gd name="connsiteX9" fmla="*/ 2 w 618069"/>
                        <a:gd name="connsiteY9" fmla="*/ 423334 h 704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18069" h="704087">
                          <a:moveTo>
                            <a:pt x="2" y="0"/>
                          </a:moveTo>
                          <a:lnTo>
                            <a:pt x="278345" y="0"/>
                          </a:lnTo>
                          <a:lnTo>
                            <a:pt x="278345" y="423334"/>
                          </a:lnTo>
                          <a:lnTo>
                            <a:pt x="618069" y="423334"/>
                          </a:lnTo>
                          <a:lnTo>
                            <a:pt x="618069" y="704087"/>
                          </a:lnTo>
                          <a:lnTo>
                            <a:pt x="278345" y="704087"/>
                          </a:lnTo>
                          <a:lnTo>
                            <a:pt x="2" y="704087"/>
                          </a:lnTo>
                          <a:lnTo>
                            <a:pt x="0" y="704087"/>
                          </a:lnTo>
                          <a:lnTo>
                            <a:pt x="0" y="423334"/>
                          </a:lnTo>
                          <a:lnTo>
                            <a:pt x="2" y="423334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alpha val="48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52" name="Rectangle 51">
                      <a:extLst>
                        <a:ext uri="{FF2B5EF4-FFF2-40B4-BE49-F238E27FC236}">
                          <a16:creationId xmlns:a16="http://schemas.microsoft.com/office/drawing/2014/main" id="{977634A4-DBC9-6B4A-A74D-CF7950663DFC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60" y="1483281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53" name="Rectangle 52">
                      <a:extLst>
                        <a:ext uri="{FF2B5EF4-FFF2-40B4-BE49-F238E27FC236}">
                          <a16:creationId xmlns:a16="http://schemas.microsoft.com/office/drawing/2014/main" id="{646F3F74-CA28-544D-B065-A3A4817A3C83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7373410" y="1120906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</p:grpSp>
            </p:grpSp>
            <p:grpSp>
              <p:nvGrpSpPr>
                <p:cNvPr id="42" name="Group 41">
                  <a:extLst>
                    <a:ext uri="{FF2B5EF4-FFF2-40B4-BE49-F238E27FC236}">
                      <a16:creationId xmlns:a16="http://schemas.microsoft.com/office/drawing/2014/main" id="{FC25B263-4107-EF4E-9A13-9DB6A93EBB98}"/>
                    </a:ext>
                  </a:extLst>
                </p:cNvPr>
                <p:cNvGrpSpPr/>
                <p:nvPr/>
              </p:nvGrpSpPr>
              <p:grpSpPr>
                <a:xfrm>
                  <a:off x="208303" y="5787704"/>
                  <a:ext cx="437544" cy="389381"/>
                  <a:chOff x="9178262" y="1315181"/>
                  <a:chExt cx="437544" cy="389381"/>
                </a:xfrm>
              </p:grpSpPr>
              <p:pic>
                <p:nvPicPr>
                  <p:cNvPr id="47" name="Picture 46">
                    <a:extLst>
                      <a:ext uri="{FF2B5EF4-FFF2-40B4-BE49-F238E27FC236}">
                        <a16:creationId xmlns:a16="http://schemas.microsoft.com/office/drawing/2014/main" id="{4C254F25-5E6C-BB4E-ADCB-C155A768AB1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45759" y="1521682"/>
                    <a:ext cx="170047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48" name="Picture 47">
                    <a:extLst>
                      <a:ext uri="{FF2B5EF4-FFF2-40B4-BE49-F238E27FC236}">
                        <a16:creationId xmlns:a16="http://schemas.microsoft.com/office/drawing/2014/main" id="{64146300-62C2-BD47-90F7-49CF4AE6A2E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178262" y="1315181"/>
                    <a:ext cx="85024" cy="9144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1CE6E8BF-4977-934F-BC91-6750AA433AEA}"/>
                    </a:ext>
                  </a:extLst>
                </p:cNvPr>
                <p:cNvGrpSpPr/>
                <p:nvPr/>
              </p:nvGrpSpPr>
              <p:grpSpPr>
                <a:xfrm>
                  <a:off x="250899" y="6421937"/>
                  <a:ext cx="669934" cy="274320"/>
                  <a:chOff x="9445759" y="1430242"/>
                  <a:chExt cx="669934" cy="274320"/>
                </a:xfrm>
              </p:grpSpPr>
              <p:pic>
                <p:nvPicPr>
                  <p:cNvPr id="45" name="Picture 44">
                    <a:extLst>
                      <a:ext uri="{FF2B5EF4-FFF2-40B4-BE49-F238E27FC236}">
                        <a16:creationId xmlns:a16="http://schemas.microsoft.com/office/drawing/2014/main" id="{7C031B94-DAC9-F84B-8878-CA57BEE5913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45759" y="1521682"/>
                    <a:ext cx="170047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46" name="Picture 45">
                    <a:extLst>
                      <a:ext uri="{FF2B5EF4-FFF2-40B4-BE49-F238E27FC236}">
                        <a16:creationId xmlns:a16="http://schemas.microsoft.com/office/drawing/2014/main" id="{C55FE4C8-23D8-1842-B08A-9DE3FD44F37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030669" y="1430242"/>
                    <a:ext cx="85024" cy="9144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44" name="Picture 43">
                  <a:extLst>
                    <a:ext uri="{FF2B5EF4-FFF2-40B4-BE49-F238E27FC236}">
                      <a16:creationId xmlns:a16="http://schemas.microsoft.com/office/drawing/2014/main" id="{7AA255E2-5420-A74F-9FC4-77A7E153AC6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18384" y="6650537"/>
                  <a:ext cx="85024" cy="91440"/>
                </a:xfrm>
                <a:prstGeom prst="rect">
                  <a:avLst/>
                </a:prstGeom>
              </p:spPr>
            </p:pic>
          </p:grpSp>
        </p:grp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140C7A6F-D193-784B-A2EA-CFB506FB80F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alphaModFix amt="67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58345"/>
            <a:stretch/>
          </p:blipFill>
          <p:spPr>
            <a:xfrm>
              <a:off x="-7429" y="5029200"/>
              <a:ext cx="3162521" cy="1849829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1DF5635-2E8C-0741-9DC5-07D7CDDDA2D9}"/>
              </a:ext>
            </a:extLst>
          </p:cNvPr>
          <p:cNvSpPr txBox="1"/>
          <p:nvPr/>
        </p:nvSpPr>
        <p:spPr>
          <a:xfrm>
            <a:off x="-1231900" y="8966200"/>
            <a:ext cx="0" cy="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41CE252E-176F-0E4A-917F-0EA3D4BCA79A}"/>
              </a:ext>
            </a:extLst>
          </p:cNvPr>
          <p:cNvSpPr txBox="1">
            <a:spLocks/>
          </p:cNvSpPr>
          <p:nvPr/>
        </p:nvSpPr>
        <p:spPr>
          <a:xfrm>
            <a:off x="653646" y="526602"/>
            <a:ext cx="11388949" cy="923330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6000" dirty="0"/>
              <a:t>Renderers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90182A52-B756-4C47-9B29-E35477787807}"/>
              </a:ext>
            </a:extLst>
          </p:cNvPr>
          <p:cNvSpPr txBox="1">
            <a:spLocks/>
          </p:cNvSpPr>
          <p:nvPr/>
        </p:nvSpPr>
        <p:spPr>
          <a:xfrm>
            <a:off x="835809" y="1418581"/>
            <a:ext cx="3168947" cy="552239"/>
          </a:xfrm>
          <a:prstGeom prst="rect">
            <a:avLst/>
          </a:prstGeom>
        </p:spPr>
        <p:txBody>
          <a:bodyPr/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3200" b="0" dirty="0" err="1"/>
              <a:t>SimpleRenderer</a:t>
            </a:r>
            <a:endParaRPr lang="en-US" sz="3200" b="0" dirty="0"/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D89DADC1-4163-B144-9070-096523C021BE}"/>
              </a:ext>
            </a:extLst>
          </p:cNvPr>
          <p:cNvSpPr txBox="1">
            <a:spLocks/>
          </p:cNvSpPr>
          <p:nvPr/>
        </p:nvSpPr>
        <p:spPr>
          <a:xfrm>
            <a:off x="6261556" y="219207"/>
            <a:ext cx="4155664" cy="552239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3200" b="0" dirty="0" err="1"/>
              <a:t>UniqueValueRenderer</a:t>
            </a:r>
            <a:endParaRPr lang="en-US" sz="3200" b="0" dirty="0"/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2922E84C-81DA-4F4D-A86B-5BDA772C23CD}"/>
              </a:ext>
            </a:extLst>
          </p:cNvPr>
          <p:cNvSpPr txBox="1">
            <a:spLocks/>
          </p:cNvSpPr>
          <p:nvPr/>
        </p:nvSpPr>
        <p:spPr>
          <a:xfrm>
            <a:off x="4537365" y="6138443"/>
            <a:ext cx="4155664" cy="552239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3200" b="0" dirty="0" err="1"/>
              <a:t>ClassBreaksRenderer</a:t>
            </a:r>
            <a:endParaRPr lang="en-US" sz="3200" b="0" dirty="0"/>
          </a:p>
        </p:txBody>
      </p:sp>
      <p:pic>
        <p:nvPicPr>
          <p:cNvPr id="12" name="Picture 11" descr="Screen Shot 2017-07-01 at 4.50.41 PM.png">
            <a:extLst>
              <a:ext uri="{FF2B5EF4-FFF2-40B4-BE49-F238E27FC236}">
                <a16:creationId xmlns:a16="http://schemas.microsoft.com/office/drawing/2014/main" id="{8411C60B-3F08-E245-A2C8-3118DA68B5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404" y="2079925"/>
            <a:ext cx="4749800" cy="1130300"/>
          </a:xfrm>
          <a:prstGeom prst="rect">
            <a:avLst/>
          </a:prstGeom>
        </p:spPr>
      </p:pic>
      <p:pic>
        <p:nvPicPr>
          <p:cNvPr id="13" name="Picture 12" descr="Screen Shot 2017-07-01 at 5.09.42 PM.png">
            <a:extLst>
              <a:ext uri="{FF2B5EF4-FFF2-40B4-BE49-F238E27FC236}">
                <a16:creationId xmlns:a16="http://schemas.microsoft.com/office/drawing/2014/main" id="{EE041E5F-487C-044A-AA82-16273240DD2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986" y="3301350"/>
            <a:ext cx="3377744" cy="3467275"/>
          </a:xfrm>
          <a:prstGeom prst="rect">
            <a:avLst/>
          </a:prstGeom>
        </p:spPr>
      </p:pic>
      <p:pic>
        <p:nvPicPr>
          <p:cNvPr id="3" name="Picture 2" descr="A black and silver text on a screen&#10;&#10;Description automatically generated">
            <a:extLst>
              <a:ext uri="{FF2B5EF4-FFF2-40B4-BE49-F238E27FC236}">
                <a16:creationId xmlns:a16="http://schemas.microsoft.com/office/drawing/2014/main" id="{8007775A-2809-F347-B537-7FC79F1C64C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27797" y="805256"/>
            <a:ext cx="3892604" cy="5247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40726"/>
      </p:ext>
    </p:extLst>
  </p:cSld>
  <p:clrMapOvr>
    <a:masterClrMapping/>
  </p:clrMapOvr>
  <p:transition spd="med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EDE84090-9601-E74B-A939-7B05EAE6D193}"/>
              </a:ext>
            </a:extLst>
          </p:cNvPr>
          <p:cNvGrpSpPr/>
          <p:nvPr/>
        </p:nvGrpSpPr>
        <p:grpSpPr>
          <a:xfrm>
            <a:off x="-7429" y="0"/>
            <a:ext cx="12206856" cy="6885432"/>
            <a:chOff x="-7429" y="0"/>
            <a:chExt cx="12206856" cy="6885432"/>
          </a:xfrm>
        </p:grpSpPr>
        <p:sp>
          <p:nvSpPr>
            <p:cNvPr id="39" name="shading (lower right)">
              <a:extLst>
                <a:ext uri="{FF2B5EF4-FFF2-40B4-BE49-F238E27FC236}">
                  <a16:creationId xmlns:a16="http://schemas.microsoft.com/office/drawing/2014/main" id="{E23C228A-9A9B-5646-95D3-FB84D0DCD7A4}"/>
                </a:ext>
              </a:extLst>
            </p:cNvPr>
            <p:cNvSpPr/>
            <p:nvPr/>
          </p:nvSpPr>
          <p:spPr bwMode="auto">
            <a:xfrm>
              <a:off x="0" y="0"/>
              <a:ext cx="12199427" cy="6885432"/>
            </a:xfrm>
            <a:prstGeom prst="rect">
              <a:avLst/>
            </a:prstGeom>
            <a:gradFill flip="none" rotWithShape="1">
              <a:gsLst>
                <a:gs pos="13000">
                  <a:srgbClr val="0F228C"/>
                </a:gs>
                <a:gs pos="60000">
                  <a:srgbClr val="5825D1"/>
                </a:gs>
                <a:gs pos="0">
                  <a:srgbClr val="07157F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13C28626-8A3D-C849-BB27-9117BE1ACA50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grpSp>
            <p:nvGrpSpPr>
              <p:cNvPr id="42" name="Group 41" hidden="1">
                <a:extLst>
                  <a:ext uri="{FF2B5EF4-FFF2-40B4-BE49-F238E27FC236}">
                    <a16:creationId xmlns:a16="http://schemas.microsoft.com/office/drawing/2014/main" id="{66E4349B-B260-4243-97F3-8B0EEA9C73EA}"/>
                  </a:ext>
                </a:extLst>
              </p:cNvPr>
              <p:cNvGrpSpPr/>
              <p:nvPr/>
            </p:nvGrpSpPr>
            <p:grpSpPr>
              <a:xfrm>
                <a:off x="0" y="0"/>
                <a:ext cx="12192000" cy="6858000"/>
                <a:chOff x="0" y="0"/>
                <a:chExt cx="12192000" cy="6858000"/>
              </a:xfrm>
            </p:grpSpPr>
            <p:sp>
              <p:nvSpPr>
                <p:cNvPr id="85" name="Rectangle 84">
                  <a:extLst>
                    <a:ext uri="{FF2B5EF4-FFF2-40B4-BE49-F238E27FC236}">
                      <a16:creationId xmlns:a16="http://schemas.microsoft.com/office/drawing/2014/main" id="{D0710CB6-461E-6442-A9CE-3DD068F72A94}"/>
                    </a:ext>
                  </a:extLst>
                </p:cNvPr>
                <p:cNvSpPr/>
                <p:nvPr/>
              </p:nvSpPr>
              <p:spPr bwMode="auto">
                <a:xfrm>
                  <a:off x="0" y="0"/>
                  <a:ext cx="12192000" cy="6858000"/>
                </a:xfrm>
                <a:prstGeom prst="rect">
                  <a:avLst/>
                </a:prstGeom>
                <a:gradFill>
                  <a:gsLst>
                    <a:gs pos="35000">
                      <a:srgbClr val="143F95"/>
                    </a:gs>
                    <a:gs pos="82000">
                      <a:srgbClr val="0E53C1"/>
                    </a:gs>
                    <a:gs pos="7000">
                      <a:srgbClr val="1E3073"/>
                    </a:gs>
                  </a:gsLst>
                  <a:path path="circle">
                    <a:fillToRect t="100000" r="100000"/>
                  </a:path>
                </a:gra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400" b="1" dirty="0">
                    <a:solidFill>
                      <a:srgbClr val="000000"/>
                    </a:solidFill>
                    <a:latin typeface="Arial" charset="0"/>
                    <a:ea typeface="ＭＳ Ｐゴシック" pitchFamily="16" charset="-128"/>
                    <a:cs typeface="ＭＳ Ｐゴシック" pitchFamily="-97" charset="-128"/>
                  </a:endParaRPr>
                </a:p>
              </p:txBody>
            </p:sp>
            <p:pic>
              <p:nvPicPr>
                <p:cNvPr id="86" name="Picture 85">
                  <a:extLst>
                    <a:ext uri="{FF2B5EF4-FFF2-40B4-BE49-F238E27FC236}">
                      <a16:creationId xmlns:a16="http://schemas.microsoft.com/office/drawing/2014/main" id="{0A0D7036-3969-A944-BFF5-CA36678FFA2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 cstate="screen">
                  <a:duotone>
                    <a:prstClr val="black"/>
                    <a:schemeClr val="accent4">
                      <a:tint val="45000"/>
                      <a:satMod val="400000"/>
                    </a:schemeClr>
                  </a:duotone>
                  <a:alphaModFix amt="41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9021" y="4810991"/>
                  <a:ext cx="2930236" cy="2047009"/>
                </a:xfrm>
                <a:prstGeom prst="rect">
                  <a:avLst/>
                </a:prstGeom>
              </p:spPr>
            </p:pic>
          </p:grpSp>
          <p:grpSp>
            <p:nvGrpSpPr>
              <p:cNvPr id="68" name="Group 67">
                <a:extLst>
                  <a:ext uri="{FF2B5EF4-FFF2-40B4-BE49-F238E27FC236}">
                    <a16:creationId xmlns:a16="http://schemas.microsoft.com/office/drawing/2014/main" id="{53BB029D-8B2B-EE47-BCF4-6D461EE3F7FC}"/>
                  </a:ext>
                </a:extLst>
              </p:cNvPr>
              <p:cNvGrpSpPr/>
              <p:nvPr/>
            </p:nvGrpSpPr>
            <p:grpSpPr>
              <a:xfrm>
                <a:off x="208303" y="146055"/>
                <a:ext cx="11731071" cy="6595922"/>
                <a:chOff x="208303" y="146055"/>
                <a:chExt cx="11731071" cy="6595922"/>
              </a:xfrm>
            </p:grpSpPr>
            <p:grpSp>
              <p:nvGrpSpPr>
                <p:cNvPr id="69" name="Group 68">
                  <a:extLst>
                    <a:ext uri="{FF2B5EF4-FFF2-40B4-BE49-F238E27FC236}">
                      <a16:creationId xmlns:a16="http://schemas.microsoft.com/office/drawing/2014/main" id="{68D864DC-B2C2-3343-BBE0-90E972757D23}"/>
                    </a:ext>
                  </a:extLst>
                </p:cNvPr>
                <p:cNvGrpSpPr/>
                <p:nvPr/>
              </p:nvGrpSpPr>
              <p:grpSpPr>
                <a:xfrm>
                  <a:off x="11604987" y="146055"/>
                  <a:ext cx="334387" cy="435843"/>
                  <a:chOff x="11604987" y="146055"/>
                  <a:chExt cx="334387" cy="435843"/>
                </a:xfrm>
              </p:grpSpPr>
              <p:grpSp>
                <p:nvGrpSpPr>
                  <p:cNvPr id="77" name="Group 76">
                    <a:extLst>
                      <a:ext uri="{FF2B5EF4-FFF2-40B4-BE49-F238E27FC236}">
                        <a16:creationId xmlns:a16="http://schemas.microsoft.com/office/drawing/2014/main" id="{6B9257AF-3CA6-3B4E-B4AE-15C524EF5DFE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1770125" y="399018"/>
                    <a:ext cx="169249" cy="182880"/>
                    <a:chOff x="7310041" y="760941"/>
                    <a:chExt cx="1043386" cy="1127422"/>
                  </a:xfrm>
                </p:grpSpPr>
                <p:sp>
                  <p:nvSpPr>
                    <p:cNvPr id="82" name="Freeform 81">
                      <a:extLst>
                        <a:ext uri="{FF2B5EF4-FFF2-40B4-BE49-F238E27FC236}">
                          <a16:creationId xmlns:a16="http://schemas.microsoft.com/office/drawing/2014/main" id="{69B93244-EA2B-2F4C-9F6C-844EF6FC2243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58" y="760941"/>
                      <a:ext cx="618069" cy="704087"/>
                    </a:xfrm>
                    <a:custGeom>
                      <a:avLst/>
                      <a:gdLst>
                        <a:gd name="connsiteX0" fmla="*/ 2 w 618069"/>
                        <a:gd name="connsiteY0" fmla="*/ 0 h 704087"/>
                        <a:gd name="connsiteX1" fmla="*/ 278345 w 618069"/>
                        <a:gd name="connsiteY1" fmla="*/ 0 h 704087"/>
                        <a:gd name="connsiteX2" fmla="*/ 278345 w 618069"/>
                        <a:gd name="connsiteY2" fmla="*/ 423334 h 704087"/>
                        <a:gd name="connsiteX3" fmla="*/ 618069 w 618069"/>
                        <a:gd name="connsiteY3" fmla="*/ 423334 h 704087"/>
                        <a:gd name="connsiteX4" fmla="*/ 618069 w 618069"/>
                        <a:gd name="connsiteY4" fmla="*/ 704087 h 704087"/>
                        <a:gd name="connsiteX5" fmla="*/ 278345 w 618069"/>
                        <a:gd name="connsiteY5" fmla="*/ 704087 h 704087"/>
                        <a:gd name="connsiteX6" fmla="*/ 2 w 618069"/>
                        <a:gd name="connsiteY6" fmla="*/ 704087 h 704087"/>
                        <a:gd name="connsiteX7" fmla="*/ 0 w 618069"/>
                        <a:gd name="connsiteY7" fmla="*/ 704087 h 704087"/>
                        <a:gd name="connsiteX8" fmla="*/ 0 w 618069"/>
                        <a:gd name="connsiteY8" fmla="*/ 423334 h 704087"/>
                        <a:gd name="connsiteX9" fmla="*/ 2 w 618069"/>
                        <a:gd name="connsiteY9" fmla="*/ 423334 h 704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18069" h="704087">
                          <a:moveTo>
                            <a:pt x="2" y="0"/>
                          </a:moveTo>
                          <a:lnTo>
                            <a:pt x="278345" y="0"/>
                          </a:lnTo>
                          <a:lnTo>
                            <a:pt x="278345" y="423334"/>
                          </a:lnTo>
                          <a:lnTo>
                            <a:pt x="618069" y="423334"/>
                          </a:lnTo>
                          <a:lnTo>
                            <a:pt x="618069" y="704087"/>
                          </a:lnTo>
                          <a:lnTo>
                            <a:pt x="278345" y="704087"/>
                          </a:lnTo>
                          <a:lnTo>
                            <a:pt x="2" y="704087"/>
                          </a:lnTo>
                          <a:lnTo>
                            <a:pt x="0" y="704087"/>
                          </a:lnTo>
                          <a:lnTo>
                            <a:pt x="0" y="423334"/>
                          </a:lnTo>
                          <a:lnTo>
                            <a:pt x="2" y="423334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alpha val="48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83" name="Rectangle 82">
                      <a:extLst>
                        <a:ext uri="{FF2B5EF4-FFF2-40B4-BE49-F238E27FC236}">
                          <a16:creationId xmlns:a16="http://schemas.microsoft.com/office/drawing/2014/main" id="{B6214801-1030-5942-A264-098480FFFA91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60" y="1483281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84" name="Rectangle 83">
                      <a:extLst>
                        <a:ext uri="{FF2B5EF4-FFF2-40B4-BE49-F238E27FC236}">
                          <a16:creationId xmlns:a16="http://schemas.microsoft.com/office/drawing/2014/main" id="{86641751-7C74-DA4C-B910-D8BC210DF697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7373410" y="1120906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</p:grpSp>
              <p:grpSp>
                <p:nvGrpSpPr>
                  <p:cNvPr id="78" name="Group 77">
                    <a:extLst>
                      <a:ext uri="{FF2B5EF4-FFF2-40B4-BE49-F238E27FC236}">
                        <a16:creationId xmlns:a16="http://schemas.microsoft.com/office/drawing/2014/main" id="{2C955D0A-C0B3-2546-AB0A-420D3712AD1C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1604987" y="146055"/>
                    <a:ext cx="73152" cy="73152"/>
                    <a:chOff x="7310041" y="760941"/>
                    <a:chExt cx="1043386" cy="1127422"/>
                  </a:xfrm>
                </p:grpSpPr>
                <p:sp>
                  <p:nvSpPr>
                    <p:cNvPr id="79" name="Freeform 78">
                      <a:extLst>
                        <a:ext uri="{FF2B5EF4-FFF2-40B4-BE49-F238E27FC236}">
                          <a16:creationId xmlns:a16="http://schemas.microsoft.com/office/drawing/2014/main" id="{E9EC29F2-D3A0-EF44-A227-6F52B4CEE685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58" y="760941"/>
                      <a:ext cx="618069" cy="704087"/>
                    </a:xfrm>
                    <a:custGeom>
                      <a:avLst/>
                      <a:gdLst>
                        <a:gd name="connsiteX0" fmla="*/ 2 w 618069"/>
                        <a:gd name="connsiteY0" fmla="*/ 0 h 704087"/>
                        <a:gd name="connsiteX1" fmla="*/ 278345 w 618069"/>
                        <a:gd name="connsiteY1" fmla="*/ 0 h 704087"/>
                        <a:gd name="connsiteX2" fmla="*/ 278345 w 618069"/>
                        <a:gd name="connsiteY2" fmla="*/ 423334 h 704087"/>
                        <a:gd name="connsiteX3" fmla="*/ 618069 w 618069"/>
                        <a:gd name="connsiteY3" fmla="*/ 423334 h 704087"/>
                        <a:gd name="connsiteX4" fmla="*/ 618069 w 618069"/>
                        <a:gd name="connsiteY4" fmla="*/ 704087 h 704087"/>
                        <a:gd name="connsiteX5" fmla="*/ 278345 w 618069"/>
                        <a:gd name="connsiteY5" fmla="*/ 704087 h 704087"/>
                        <a:gd name="connsiteX6" fmla="*/ 2 w 618069"/>
                        <a:gd name="connsiteY6" fmla="*/ 704087 h 704087"/>
                        <a:gd name="connsiteX7" fmla="*/ 0 w 618069"/>
                        <a:gd name="connsiteY7" fmla="*/ 704087 h 704087"/>
                        <a:gd name="connsiteX8" fmla="*/ 0 w 618069"/>
                        <a:gd name="connsiteY8" fmla="*/ 423334 h 704087"/>
                        <a:gd name="connsiteX9" fmla="*/ 2 w 618069"/>
                        <a:gd name="connsiteY9" fmla="*/ 423334 h 704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18069" h="704087">
                          <a:moveTo>
                            <a:pt x="2" y="0"/>
                          </a:moveTo>
                          <a:lnTo>
                            <a:pt x="278345" y="0"/>
                          </a:lnTo>
                          <a:lnTo>
                            <a:pt x="278345" y="423334"/>
                          </a:lnTo>
                          <a:lnTo>
                            <a:pt x="618069" y="423334"/>
                          </a:lnTo>
                          <a:lnTo>
                            <a:pt x="618069" y="704087"/>
                          </a:lnTo>
                          <a:lnTo>
                            <a:pt x="278345" y="704087"/>
                          </a:lnTo>
                          <a:lnTo>
                            <a:pt x="2" y="704087"/>
                          </a:lnTo>
                          <a:lnTo>
                            <a:pt x="0" y="704087"/>
                          </a:lnTo>
                          <a:lnTo>
                            <a:pt x="0" y="423334"/>
                          </a:lnTo>
                          <a:lnTo>
                            <a:pt x="2" y="423334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alpha val="48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80" name="Rectangle 79">
                      <a:extLst>
                        <a:ext uri="{FF2B5EF4-FFF2-40B4-BE49-F238E27FC236}">
                          <a16:creationId xmlns:a16="http://schemas.microsoft.com/office/drawing/2014/main" id="{59A11C69-66B6-EB46-A363-C35B15D28E25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60" y="1483281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81" name="Rectangle 80">
                      <a:extLst>
                        <a:ext uri="{FF2B5EF4-FFF2-40B4-BE49-F238E27FC236}">
                          <a16:creationId xmlns:a16="http://schemas.microsoft.com/office/drawing/2014/main" id="{D603CD10-23AC-AA4C-AC35-EDDD18B21FD1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7373410" y="1120906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</p:grpSp>
            </p:grpSp>
            <p:grpSp>
              <p:nvGrpSpPr>
                <p:cNvPr id="70" name="Group 69">
                  <a:extLst>
                    <a:ext uri="{FF2B5EF4-FFF2-40B4-BE49-F238E27FC236}">
                      <a16:creationId xmlns:a16="http://schemas.microsoft.com/office/drawing/2014/main" id="{31F16198-7DA0-8243-B0BC-14C80977205A}"/>
                    </a:ext>
                  </a:extLst>
                </p:cNvPr>
                <p:cNvGrpSpPr/>
                <p:nvPr/>
              </p:nvGrpSpPr>
              <p:grpSpPr>
                <a:xfrm>
                  <a:off x="208303" y="5787704"/>
                  <a:ext cx="437544" cy="389381"/>
                  <a:chOff x="9178262" y="1315181"/>
                  <a:chExt cx="437544" cy="389381"/>
                </a:xfrm>
              </p:grpSpPr>
              <p:pic>
                <p:nvPicPr>
                  <p:cNvPr id="75" name="Picture 74">
                    <a:extLst>
                      <a:ext uri="{FF2B5EF4-FFF2-40B4-BE49-F238E27FC236}">
                        <a16:creationId xmlns:a16="http://schemas.microsoft.com/office/drawing/2014/main" id="{70CC0CF5-5CF2-EC46-B60C-52DF0EA22E0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45759" y="1521682"/>
                    <a:ext cx="170047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76" name="Picture 75">
                    <a:extLst>
                      <a:ext uri="{FF2B5EF4-FFF2-40B4-BE49-F238E27FC236}">
                        <a16:creationId xmlns:a16="http://schemas.microsoft.com/office/drawing/2014/main" id="{B31C76FC-14ED-9B49-93D8-AF72E4ED999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178262" y="1315181"/>
                    <a:ext cx="85024" cy="9144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71" name="Group 70">
                  <a:extLst>
                    <a:ext uri="{FF2B5EF4-FFF2-40B4-BE49-F238E27FC236}">
                      <a16:creationId xmlns:a16="http://schemas.microsoft.com/office/drawing/2014/main" id="{6B696254-C1DC-9449-8A3C-2F192C6EBA32}"/>
                    </a:ext>
                  </a:extLst>
                </p:cNvPr>
                <p:cNvGrpSpPr/>
                <p:nvPr/>
              </p:nvGrpSpPr>
              <p:grpSpPr>
                <a:xfrm>
                  <a:off x="250899" y="6421937"/>
                  <a:ext cx="669934" cy="274320"/>
                  <a:chOff x="9445759" y="1430242"/>
                  <a:chExt cx="669934" cy="274320"/>
                </a:xfrm>
              </p:grpSpPr>
              <p:pic>
                <p:nvPicPr>
                  <p:cNvPr id="73" name="Picture 72">
                    <a:extLst>
                      <a:ext uri="{FF2B5EF4-FFF2-40B4-BE49-F238E27FC236}">
                        <a16:creationId xmlns:a16="http://schemas.microsoft.com/office/drawing/2014/main" id="{5F221C10-D3E6-FB49-BB17-81ADCC8A304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45759" y="1521682"/>
                    <a:ext cx="170047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74" name="Picture 73">
                    <a:extLst>
                      <a:ext uri="{FF2B5EF4-FFF2-40B4-BE49-F238E27FC236}">
                        <a16:creationId xmlns:a16="http://schemas.microsoft.com/office/drawing/2014/main" id="{F3927C67-2A9A-C74F-9CA0-20D3CFEE47A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030669" y="1430242"/>
                    <a:ext cx="85024" cy="9144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72" name="Picture 71">
                  <a:extLst>
                    <a:ext uri="{FF2B5EF4-FFF2-40B4-BE49-F238E27FC236}">
                      <a16:creationId xmlns:a16="http://schemas.microsoft.com/office/drawing/2014/main" id="{6A9FE5F2-22E7-1045-B5A5-54BD522F71E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18384" y="6650537"/>
                  <a:ext cx="85024" cy="91440"/>
                </a:xfrm>
                <a:prstGeom prst="rect">
                  <a:avLst/>
                </a:prstGeom>
              </p:spPr>
            </p:pic>
          </p:grpSp>
        </p:grpSp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74CA2DF1-AACC-744D-9E57-E9DBAD87FF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alphaModFix amt="67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58345"/>
            <a:stretch/>
          </p:blipFill>
          <p:spPr>
            <a:xfrm>
              <a:off x="-7429" y="5029200"/>
              <a:ext cx="3162521" cy="1849829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1DF5635-2E8C-0741-9DC5-07D7CDDDA2D9}"/>
              </a:ext>
            </a:extLst>
          </p:cNvPr>
          <p:cNvSpPr txBox="1"/>
          <p:nvPr/>
        </p:nvSpPr>
        <p:spPr>
          <a:xfrm>
            <a:off x="-1231900" y="8966200"/>
            <a:ext cx="0" cy="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646CF10-6197-B045-814D-9C0DEC662347}"/>
              </a:ext>
            </a:extLst>
          </p:cNvPr>
          <p:cNvSpPr txBox="1">
            <a:spLocks/>
          </p:cNvSpPr>
          <p:nvPr/>
        </p:nvSpPr>
        <p:spPr>
          <a:xfrm>
            <a:off x="653646" y="526602"/>
            <a:ext cx="11388949" cy="923330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6000" dirty="0"/>
              <a:t>Renderers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A0B68835-77A5-C142-ADA1-207A9ED83CC7}"/>
              </a:ext>
            </a:extLst>
          </p:cNvPr>
          <p:cNvSpPr txBox="1">
            <a:spLocks/>
          </p:cNvSpPr>
          <p:nvPr/>
        </p:nvSpPr>
        <p:spPr>
          <a:xfrm>
            <a:off x="1057498" y="1449932"/>
            <a:ext cx="4514873" cy="761089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None/>
            </a:pPr>
            <a:r>
              <a:rPr lang="en-US" sz="3600" b="0" dirty="0">
                <a:solidFill>
                  <a:srgbClr val="FFFFFF"/>
                </a:solidFill>
              </a:rPr>
              <a:t>Visual Variables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E2035B6-A9A9-7E49-B221-EBC0FC1451D0}"/>
              </a:ext>
            </a:extLst>
          </p:cNvPr>
          <p:cNvSpPr txBox="1"/>
          <p:nvPr/>
        </p:nvSpPr>
        <p:spPr>
          <a:xfrm>
            <a:off x="1196127" y="2091493"/>
            <a:ext cx="4622069" cy="3263780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marL="285750" indent="-285750" algn="l" eaLnBrk="0" hangingPunct="0">
              <a:buFont typeface="Arial"/>
              <a:buChar char="•"/>
            </a:pPr>
            <a:r>
              <a:rPr lang="en-US" sz="2400" dirty="0"/>
              <a:t>Color</a:t>
            </a:r>
          </a:p>
          <a:p>
            <a:pPr marL="285750" indent="-285750" algn="l" eaLnBrk="0" hangingPunct="0">
              <a:buFont typeface="Arial"/>
              <a:buChar char="•"/>
            </a:pPr>
            <a:r>
              <a:rPr lang="en-US" sz="2400" dirty="0"/>
              <a:t>Size</a:t>
            </a:r>
          </a:p>
          <a:p>
            <a:pPr marL="285750" indent="-285750" algn="l" eaLnBrk="0" hangingPunct="0">
              <a:buFont typeface="Arial"/>
              <a:buChar char="•"/>
            </a:pPr>
            <a:r>
              <a:rPr lang="en-US" sz="2400" dirty="0"/>
              <a:t>Opacity</a:t>
            </a:r>
          </a:p>
          <a:p>
            <a:pPr marL="285750" indent="-285750" algn="l" eaLnBrk="0" hangingPunct="0">
              <a:buFont typeface="Arial"/>
              <a:buChar char="•"/>
            </a:pPr>
            <a:r>
              <a:rPr lang="en-US" sz="2400" dirty="0"/>
              <a:t>Rotation</a:t>
            </a:r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CD5DCCBD-DE2A-3249-A5EB-EEEC7150E1FE}"/>
              </a:ext>
            </a:extLst>
          </p:cNvPr>
          <p:cNvSpPr txBox="1">
            <a:spLocks/>
          </p:cNvSpPr>
          <p:nvPr/>
        </p:nvSpPr>
        <p:spPr>
          <a:xfrm>
            <a:off x="4869907" y="1476925"/>
            <a:ext cx="4167493" cy="2262084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2800" kern="1200" dirty="0">
                <a:solidFill>
                  <a:srgbClr val="FCEAD6"/>
                </a:solidFill>
              </a:rPr>
              <a:t>A property of the renderer</a:t>
            </a:r>
          </a:p>
          <a:p>
            <a:pPr marL="457200" indent="-457200">
              <a:buFont typeface="Arial"/>
              <a:buChar char="•"/>
            </a:pPr>
            <a:r>
              <a:rPr lang="en-US" sz="2800" kern="1200" dirty="0">
                <a:solidFill>
                  <a:srgbClr val="FCEAD6"/>
                </a:solidFill>
              </a:rPr>
              <a:t>For numeric data-driven continuous visualizations</a:t>
            </a:r>
          </a:p>
        </p:txBody>
      </p:sp>
      <p:pic>
        <p:nvPicPr>
          <p:cNvPr id="12" name="Picture 11" descr="Screen Shot 2017-07-06 at 3.14.08 PM.png">
            <a:extLst>
              <a:ext uri="{FF2B5EF4-FFF2-40B4-BE49-F238E27FC236}">
                <a16:creationId xmlns:a16="http://schemas.microsoft.com/office/drawing/2014/main" id="{ECFF3390-ADEF-DD48-8897-7CA85CA5EC9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766" y="3688050"/>
            <a:ext cx="3905641" cy="2212613"/>
          </a:xfrm>
          <a:prstGeom prst="rect">
            <a:avLst/>
          </a:prstGeom>
        </p:spPr>
      </p:pic>
      <p:pic>
        <p:nvPicPr>
          <p:cNvPr id="13" name="Picture 12" descr="Screen Shot 2017-07-06 at 3.15.36 PM.png">
            <a:extLst>
              <a:ext uri="{FF2B5EF4-FFF2-40B4-BE49-F238E27FC236}">
                <a16:creationId xmlns:a16="http://schemas.microsoft.com/office/drawing/2014/main" id="{D34DA971-158F-7E47-979B-F992E2DFF29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2589" y="4674296"/>
            <a:ext cx="3203490" cy="2160152"/>
          </a:xfrm>
          <a:prstGeom prst="rect">
            <a:avLst/>
          </a:prstGeom>
        </p:spPr>
      </p:pic>
      <p:pic>
        <p:nvPicPr>
          <p:cNvPr id="14" name="Picture 13" descr="Screen Shot 2017-07-06 at 2.53.38 PM.png">
            <a:extLst>
              <a:ext uri="{FF2B5EF4-FFF2-40B4-BE49-F238E27FC236}">
                <a16:creationId xmlns:a16="http://schemas.microsoft.com/office/drawing/2014/main" id="{D3DC3E73-8318-5448-96FD-57A497CFDF9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1312" y="2438620"/>
            <a:ext cx="3669989" cy="2498860"/>
          </a:xfrm>
          <a:prstGeom prst="rect">
            <a:avLst/>
          </a:prstGeom>
        </p:spPr>
      </p:pic>
      <p:pic>
        <p:nvPicPr>
          <p:cNvPr id="15" name="Picture 14" descr="Screen Shot 2017-07-06 at 3.05.13 PM.png">
            <a:extLst>
              <a:ext uri="{FF2B5EF4-FFF2-40B4-BE49-F238E27FC236}">
                <a16:creationId xmlns:a16="http://schemas.microsoft.com/office/drawing/2014/main" id="{52F27373-FA64-E444-B054-CDDCC3D2FD4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5237" y="257661"/>
            <a:ext cx="3856767" cy="2653738"/>
          </a:xfrm>
          <a:prstGeom prst="rect">
            <a:avLst/>
          </a:prstGeom>
        </p:spPr>
      </p:pic>
      <p:pic>
        <p:nvPicPr>
          <p:cNvPr id="16" name="Picture 15" descr="Screen Shot 2016-06-21 at 5.37.43 PM.png">
            <a:extLst>
              <a:ext uri="{FF2B5EF4-FFF2-40B4-BE49-F238E27FC236}">
                <a16:creationId xmlns:a16="http://schemas.microsoft.com/office/drawing/2014/main" id="{14105C80-A894-F946-8A12-9057772C7A4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8407" y="4001943"/>
            <a:ext cx="4246465" cy="2183704"/>
          </a:xfrm>
          <a:prstGeom prst="rect">
            <a:avLst/>
          </a:prstGeom>
        </p:spPr>
      </p:pic>
      <p:pic>
        <p:nvPicPr>
          <p:cNvPr id="17" name="Picture 16" descr="Screen Shot 2017-07-08 at 12.18.55 PM.png">
            <a:extLst>
              <a:ext uri="{FF2B5EF4-FFF2-40B4-BE49-F238E27FC236}">
                <a16:creationId xmlns:a16="http://schemas.microsoft.com/office/drawing/2014/main" id="{7D1C1208-3E3F-1E48-85B4-CDB020E62E5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3161" y="4407648"/>
            <a:ext cx="3934255" cy="242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53431"/>
      </p:ext>
    </p:extLst>
  </p:cSld>
  <p:clrMapOvr>
    <a:masterClrMapping/>
  </p:clrMapOvr>
  <p:transition spd="med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8AF065C9-F617-B649-BB34-9C0D5F425B1E}"/>
              </a:ext>
            </a:extLst>
          </p:cNvPr>
          <p:cNvGrpSpPr/>
          <p:nvPr/>
        </p:nvGrpSpPr>
        <p:grpSpPr>
          <a:xfrm>
            <a:off x="-7429" y="0"/>
            <a:ext cx="12206856" cy="6885432"/>
            <a:chOff x="-7429" y="0"/>
            <a:chExt cx="12206856" cy="6885432"/>
          </a:xfrm>
        </p:grpSpPr>
        <p:sp>
          <p:nvSpPr>
            <p:cNvPr id="34" name="shading (lower right)">
              <a:extLst>
                <a:ext uri="{FF2B5EF4-FFF2-40B4-BE49-F238E27FC236}">
                  <a16:creationId xmlns:a16="http://schemas.microsoft.com/office/drawing/2014/main" id="{C195D18D-4104-C14E-902B-2E629A6A3676}"/>
                </a:ext>
              </a:extLst>
            </p:cNvPr>
            <p:cNvSpPr/>
            <p:nvPr/>
          </p:nvSpPr>
          <p:spPr bwMode="auto">
            <a:xfrm>
              <a:off x="0" y="0"/>
              <a:ext cx="12199427" cy="6885432"/>
            </a:xfrm>
            <a:prstGeom prst="rect">
              <a:avLst/>
            </a:prstGeom>
            <a:gradFill flip="none" rotWithShape="1">
              <a:gsLst>
                <a:gs pos="13000">
                  <a:srgbClr val="0F228C"/>
                </a:gs>
                <a:gs pos="60000">
                  <a:srgbClr val="5825D1"/>
                </a:gs>
                <a:gs pos="0">
                  <a:srgbClr val="07157F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513CA475-C1FC-4344-A756-9C2071E416CD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grpSp>
            <p:nvGrpSpPr>
              <p:cNvPr id="37" name="Group 36" hidden="1">
                <a:extLst>
                  <a:ext uri="{FF2B5EF4-FFF2-40B4-BE49-F238E27FC236}">
                    <a16:creationId xmlns:a16="http://schemas.microsoft.com/office/drawing/2014/main" id="{98D976C6-5EC7-E447-94CB-8A2EB859881A}"/>
                  </a:ext>
                </a:extLst>
              </p:cNvPr>
              <p:cNvGrpSpPr/>
              <p:nvPr/>
            </p:nvGrpSpPr>
            <p:grpSpPr>
              <a:xfrm>
                <a:off x="0" y="0"/>
                <a:ext cx="12192000" cy="6858000"/>
                <a:chOff x="0" y="0"/>
                <a:chExt cx="12192000" cy="6858000"/>
              </a:xfrm>
            </p:grpSpPr>
            <p:sp>
              <p:nvSpPr>
                <p:cNvPr id="80" name="Rectangle 79">
                  <a:extLst>
                    <a:ext uri="{FF2B5EF4-FFF2-40B4-BE49-F238E27FC236}">
                      <a16:creationId xmlns:a16="http://schemas.microsoft.com/office/drawing/2014/main" id="{BFAAA23B-44C4-3547-A798-521D38D6CF81}"/>
                    </a:ext>
                  </a:extLst>
                </p:cNvPr>
                <p:cNvSpPr/>
                <p:nvPr/>
              </p:nvSpPr>
              <p:spPr bwMode="auto">
                <a:xfrm>
                  <a:off x="0" y="0"/>
                  <a:ext cx="12192000" cy="6858000"/>
                </a:xfrm>
                <a:prstGeom prst="rect">
                  <a:avLst/>
                </a:prstGeom>
                <a:gradFill>
                  <a:gsLst>
                    <a:gs pos="35000">
                      <a:srgbClr val="143F95"/>
                    </a:gs>
                    <a:gs pos="82000">
                      <a:srgbClr val="0E53C1"/>
                    </a:gs>
                    <a:gs pos="7000">
                      <a:srgbClr val="1E3073"/>
                    </a:gs>
                  </a:gsLst>
                  <a:path path="circle">
                    <a:fillToRect t="100000" r="100000"/>
                  </a:path>
                </a:gra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400" b="1" dirty="0">
                    <a:solidFill>
                      <a:srgbClr val="000000"/>
                    </a:solidFill>
                    <a:latin typeface="Arial" charset="0"/>
                    <a:ea typeface="ＭＳ Ｐゴシック" pitchFamily="16" charset="-128"/>
                    <a:cs typeface="ＭＳ Ｐゴシック" pitchFamily="-97" charset="-128"/>
                  </a:endParaRPr>
                </a:p>
              </p:txBody>
            </p:sp>
            <p:pic>
              <p:nvPicPr>
                <p:cNvPr id="81" name="Picture 80">
                  <a:extLst>
                    <a:ext uri="{FF2B5EF4-FFF2-40B4-BE49-F238E27FC236}">
                      <a16:creationId xmlns:a16="http://schemas.microsoft.com/office/drawing/2014/main" id="{BA4834CA-051C-9742-93A6-0A0C72CA1C2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 cstate="screen">
                  <a:duotone>
                    <a:prstClr val="black"/>
                    <a:schemeClr val="accent4">
                      <a:tint val="45000"/>
                      <a:satMod val="400000"/>
                    </a:schemeClr>
                  </a:duotone>
                  <a:alphaModFix amt="41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9021" y="4810991"/>
                  <a:ext cx="2930236" cy="2047009"/>
                </a:xfrm>
                <a:prstGeom prst="rect">
                  <a:avLst/>
                </a:prstGeom>
              </p:spPr>
            </p:pic>
          </p:grpSp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003B19B1-29DD-8D45-85E2-2AC89BD21B5F}"/>
                  </a:ext>
                </a:extLst>
              </p:cNvPr>
              <p:cNvGrpSpPr/>
              <p:nvPr/>
            </p:nvGrpSpPr>
            <p:grpSpPr>
              <a:xfrm>
                <a:off x="208303" y="146055"/>
                <a:ext cx="11731071" cy="6595922"/>
                <a:chOff x="208303" y="146055"/>
                <a:chExt cx="11731071" cy="6595922"/>
              </a:xfrm>
            </p:grpSpPr>
            <p:grpSp>
              <p:nvGrpSpPr>
                <p:cNvPr id="64" name="Group 63">
                  <a:extLst>
                    <a:ext uri="{FF2B5EF4-FFF2-40B4-BE49-F238E27FC236}">
                      <a16:creationId xmlns:a16="http://schemas.microsoft.com/office/drawing/2014/main" id="{3FBA815B-BAC6-484C-9544-62BE4003E4E5}"/>
                    </a:ext>
                  </a:extLst>
                </p:cNvPr>
                <p:cNvGrpSpPr/>
                <p:nvPr/>
              </p:nvGrpSpPr>
              <p:grpSpPr>
                <a:xfrm>
                  <a:off x="11604987" y="146055"/>
                  <a:ext cx="334387" cy="435843"/>
                  <a:chOff x="11604987" y="146055"/>
                  <a:chExt cx="334387" cy="435843"/>
                </a:xfrm>
              </p:grpSpPr>
              <p:grpSp>
                <p:nvGrpSpPr>
                  <p:cNvPr id="72" name="Group 71">
                    <a:extLst>
                      <a:ext uri="{FF2B5EF4-FFF2-40B4-BE49-F238E27FC236}">
                        <a16:creationId xmlns:a16="http://schemas.microsoft.com/office/drawing/2014/main" id="{35ECEF5B-6442-EC48-80E5-84B91B0805D5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1770125" y="399018"/>
                    <a:ext cx="169249" cy="182880"/>
                    <a:chOff x="7310041" y="760941"/>
                    <a:chExt cx="1043386" cy="1127422"/>
                  </a:xfrm>
                </p:grpSpPr>
                <p:sp>
                  <p:nvSpPr>
                    <p:cNvPr id="77" name="Freeform 76">
                      <a:extLst>
                        <a:ext uri="{FF2B5EF4-FFF2-40B4-BE49-F238E27FC236}">
                          <a16:creationId xmlns:a16="http://schemas.microsoft.com/office/drawing/2014/main" id="{B8488FEC-AC23-AB4B-A303-9630A945A467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58" y="760941"/>
                      <a:ext cx="618069" cy="704087"/>
                    </a:xfrm>
                    <a:custGeom>
                      <a:avLst/>
                      <a:gdLst>
                        <a:gd name="connsiteX0" fmla="*/ 2 w 618069"/>
                        <a:gd name="connsiteY0" fmla="*/ 0 h 704087"/>
                        <a:gd name="connsiteX1" fmla="*/ 278345 w 618069"/>
                        <a:gd name="connsiteY1" fmla="*/ 0 h 704087"/>
                        <a:gd name="connsiteX2" fmla="*/ 278345 w 618069"/>
                        <a:gd name="connsiteY2" fmla="*/ 423334 h 704087"/>
                        <a:gd name="connsiteX3" fmla="*/ 618069 w 618069"/>
                        <a:gd name="connsiteY3" fmla="*/ 423334 h 704087"/>
                        <a:gd name="connsiteX4" fmla="*/ 618069 w 618069"/>
                        <a:gd name="connsiteY4" fmla="*/ 704087 h 704087"/>
                        <a:gd name="connsiteX5" fmla="*/ 278345 w 618069"/>
                        <a:gd name="connsiteY5" fmla="*/ 704087 h 704087"/>
                        <a:gd name="connsiteX6" fmla="*/ 2 w 618069"/>
                        <a:gd name="connsiteY6" fmla="*/ 704087 h 704087"/>
                        <a:gd name="connsiteX7" fmla="*/ 0 w 618069"/>
                        <a:gd name="connsiteY7" fmla="*/ 704087 h 704087"/>
                        <a:gd name="connsiteX8" fmla="*/ 0 w 618069"/>
                        <a:gd name="connsiteY8" fmla="*/ 423334 h 704087"/>
                        <a:gd name="connsiteX9" fmla="*/ 2 w 618069"/>
                        <a:gd name="connsiteY9" fmla="*/ 423334 h 704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18069" h="704087">
                          <a:moveTo>
                            <a:pt x="2" y="0"/>
                          </a:moveTo>
                          <a:lnTo>
                            <a:pt x="278345" y="0"/>
                          </a:lnTo>
                          <a:lnTo>
                            <a:pt x="278345" y="423334"/>
                          </a:lnTo>
                          <a:lnTo>
                            <a:pt x="618069" y="423334"/>
                          </a:lnTo>
                          <a:lnTo>
                            <a:pt x="618069" y="704087"/>
                          </a:lnTo>
                          <a:lnTo>
                            <a:pt x="278345" y="704087"/>
                          </a:lnTo>
                          <a:lnTo>
                            <a:pt x="2" y="704087"/>
                          </a:lnTo>
                          <a:lnTo>
                            <a:pt x="0" y="704087"/>
                          </a:lnTo>
                          <a:lnTo>
                            <a:pt x="0" y="423334"/>
                          </a:lnTo>
                          <a:lnTo>
                            <a:pt x="2" y="423334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alpha val="48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8" name="Rectangle 77">
                      <a:extLst>
                        <a:ext uri="{FF2B5EF4-FFF2-40B4-BE49-F238E27FC236}">
                          <a16:creationId xmlns:a16="http://schemas.microsoft.com/office/drawing/2014/main" id="{D6C5610E-B6DF-0C4A-B8F3-DEAD03A5F9E6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60" y="1483281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9" name="Rectangle 78">
                      <a:extLst>
                        <a:ext uri="{FF2B5EF4-FFF2-40B4-BE49-F238E27FC236}">
                          <a16:creationId xmlns:a16="http://schemas.microsoft.com/office/drawing/2014/main" id="{3D2D71C4-3F03-CF46-9937-D19AB86C5642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7373410" y="1120906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</p:grpSp>
              <p:grpSp>
                <p:nvGrpSpPr>
                  <p:cNvPr id="73" name="Group 72">
                    <a:extLst>
                      <a:ext uri="{FF2B5EF4-FFF2-40B4-BE49-F238E27FC236}">
                        <a16:creationId xmlns:a16="http://schemas.microsoft.com/office/drawing/2014/main" id="{73983B3A-C242-BE4D-A6E9-0CB960007BD0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1604987" y="146055"/>
                    <a:ext cx="73152" cy="73152"/>
                    <a:chOff x="7310041" y="760941"/>
                    <a:chExt cx="1043386" cy="1127422"/>
                  </a:xfrm>
                </p:grpSpPr>
                <p:sp>
                  <p:nvSpPr>
                    <p:cNvPr id="74" name="Freeform 73">
                      <a:extLst>
                        <a:ext uri="{FF2B5EF4-FFF2-40B4-BE49-F238E27FC236}">
                          <a16:creationId xmlns:a16="http://schemas.microsoft.com/office/drawing/2014/main" id="{71F1F77A-CAA7-4F44-8E58-F8538EF3E1DF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58" y="760941"/>
                      <a:ext cx="618069" cy="704087"/>
                    </a:xfrm>
                    <a:custGeom>
                      <a:avLst/>
                      <a:gdLst>
                        <a:gd name="connsiteX0" fmla="*/ 2 w 618069"/>
                        <a:gd name="connsiteY0" fmla="*/ 0 h 704087"/>
                        <a:gd name="connsiteX1" fmla="*/ 278345 w 618069"/>
                        <a:gd name="connsiteY1" fmla="*/ 0 h 704087"/>
                        <a:gd name="connsiteX2" fmla="*/ 278345 w 618069"/>
                        <a:gd name="connsiteY2" fmla="*/ 423334 h 704087"/>
                        <a:gd name="connsiteX3" fmla="*/ 618069 w 618069"/>
                        <a:gd name="connsiteY3" fmla="*/ 423334 h 704087"/>
                        <a:gd name="connsiteX4" fmla="*/ 618069 w 618069"/>
                        <a:gd name="connsiteY4" fmla="*/ 704087 h 704087"/>
                        <a:gd name="connsiteX5" fmla="*/ 278345 w 618069"/>
                        <a:gd name="connsiteY5" fmla="*/ 704087 h 704087"/>
                        <a:gd name="connsiteX6" fmla="*/ 2 w 618069"/>
                        <a:gd name="connsiteY6" fmla="*/ 704087 h 704087"/>
                        <a:gd name="connsiteX7" fmla="*/ 0 w 618069"/>
                        <a:gd name="connsiteY7" fmla="*/ 704087 h 704087"/>
                        <a:gd name="connsiteX8" fmla="*/ 0 w 618069"/>
                        <a:gd name="connsiteY8" fmla="*/ 423334 h 704087"/>
                        <a:gd name="connsiteX9" fmla="*/ 2 w 618069"/>
                        <a:gd name="connsiteY9" fmla="*/ 423334 h 704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18069" h="704087">
                          <a:moveTo>
                            <a:pt x="2" y="0"/>
                          </a:moveTo>
                          <a:lnTo>
                            <a:pt x="278345" y="0"/>
                          </a:lnTo>
                          <a:lnTo>
                            <a:pt x="278345" y="423334"/>
                          </a:lnTo>
                          <a:lnTo>
                            <a:pt x="618069" y="423334"/>
                          </a:lnTo>
                          <a:lnTo>
                            <a:pt x="618069" y="704087"/>
                          </a:lnTo>
                          <a:lnTo>
                            <a:pt x="278345" y="704087"/>
                          </a:lnTo>
                          <a:lnTo>
                            <a:pt x="2" y="704087"/>
                          </a:lnTo>
                          <a:lnTo>
                            <a:pt x="0" y="704087"/>
                          </a:lnTo>
                          <a:lnTo>
                            <a:pt x="0" y="423334"/>
                          </a:lnTo>
                          <a:lnTo>
                            <a:pt x="2" y="423334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alpha val="48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5" name="Rectangle 74">
                      <a:extLst>
                        <a:ext uri="{FF2B5EF4-FFF2-40B4-BE49-F238E27FC236}">
                          <a16:creationId xmlns:a16="http://schemas.microsoft.com/office/drawing/2014/main" id="{F50AEA6B-EDDA-294A-924E-67839C6A7E9C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60" y="1483281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6" name="Rectangle 75">
                      <a:extLst>
                        <a:ext uri="{FF2B5EF4-FFF2-40B4-BE49-F238E27FC236}">
                          <a16:creationId xmlns:a16="http://schemas.microsoft.com/office/drawing/2014/main" id="{93DEA38A-FC6B-8546-821B-297A9C97AD73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7373410" y="1120906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</p:grpSp>
            </p:grpSp>
            <p:grpSp>
              <p:nvGrpSpPr>
                <p:cNvPr id="65" name="Group 64">
                  <a:extLst>
                    <a:ext uri="{FF2B5EF4-FFF2-40B4-BE49-F238E27FC236}">
                      <a16:creationId xmlns:a16="http://schemas.microsoft.com/office/drawing/2014/main" id="{EB8EDA7D-0AA4-9948-A9EF-FA96745648D5}"/>
                    </a:ext>
                  </a:extLst>
                </p:cNvPr>
                <p:cNvGrpSpPr/>
                <p:nvPr/>
              </p:nvGrpSpPr>
              <p:grpSpPr>
                <a:xfrm>
                  <a:off x="208303" y="5787704"/>
                  <a:ext cx="437544" cy="389381"/>
                  <a:chOff x="9178262" y="1315181"/>
                  <a:chExt cx="437544" cy="389381"/>
                </a:xfrm>
              </p:grpSpPr>
              <p:pic>
                <p:nvPicPr>
                  <p:cNvPr id="70" name="Picture 69">
                    <a:extLst>
                      <a:ext uri="{FF2B5EF4-FFF2-40B4-BE49-F238E27FC236}">
                        <a16:creationId xmlns:a16="http://schemas.microsoft.com/office/drawing/2014/main" id="{A1684E40-7792-CE43-BFD5-CABD9A74728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45759" y="1521682"/>
                    <a:ext cx="170047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71" name="Picture 70">
                    <a:extLst>
                      <a:ext uri="{FF2B5EF4-FFF2-40B4-BE49-F238E27FC236}">
                        <a16:creationId xmlns:a16="http://schemas.microsoft.com/office/drawing/2014/main" id="{2E858FB2-73B6-044D-935D-D5AB0568F98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178262" y="1315181"/>
                    <a:ext cx="85024" cy="9144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66" name="Group 65">
                  <a:extLst>
                    <a:ext uri="{FF2B5EF4-FFF2-40B4-BE49-F238E27FC236}">
                      <a16:creationId xmlns:a16="http://schemas.microsoft.com/office/drawing/2014/main" id="{0C6591D8-0E1E-934C-B81D-EACB869EEA3F}"/>
                    </a:ext>
                  </a:extLst>
                </p:cNvPr>
                <p:cNvGrpSpPr/>
                <p:nvPr/>
              </p:nvGrpSpPr>
              <p:grpSpPr>
                <a:xfrm>
                  <a:off x="250899" y="6421937"/>
                  <a:ext cx="669934" cy="274320"/>
                  <a:chOff x="9445759" y="1430242"/>
                  <a:chExt cx="669934" cy="274320"/>
                </a:xfrm>
              </p:grpSpPr>
              <p:pic>
                <p:nvPicPr>
                  <p:cNvPr id="68" name="Picture 67">
                    <a:extLst>
                      <a:ext uri="{FF2B5EF4-FFF2-40B4-BE49-F238E27FC236}">
                        <a16:creationId xmlns:a16="http://schemas.microsoft.com/office/drawing/2014/main" id="{ADC73ADB-8B29-B645-818B-C6A8FB75F05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45759" y="1521682"/>
                    <a:ext cx="170047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69" name="Picture 68">
                    <a:extLst>
                      <a:ext uri="{FF2B5EF4-FFF2-40B4-BE49-F238E27FC236}">
                        <a16:creationId xmlns:a16="http://schemas.microsoft.com/office/drawing/2014/main" id="{B3EC2B46-4318-9445-B9B2-6E706D4AA46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030669" y="1430242"/>
                    <a:ext cx="85024" cy="9144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67" name="Picture 66">
                  <a:extLst>
                    <a:ext uri="{FF2B5EF4-FFF2-40B4-BE49-F238E27FC236}">
                      <a16:creationId xmlns:a16="http://schemas.microsoft.com/office/drawing/2014/main" id="{5E72F743-E020-534D-B16C-4B5C5924B6C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18384" y="6650537"/>
                  <a:ext cx="85024" cy="91440"/>
                </a:xfrm>
                <a:prstGeom prst="rect">
                  <a:avLst/>
                </a:prstGeom>
              </p:spPr>
            </p:pic>
          </p:grpSp>
        </p:grpSp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995EB682-60C0-3B44-A6E2-28391F3626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alphaModFix amt="67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58345"/>
            <a:stretch/>
          </p:blipFill>
          <p:spPr>
            <a:xfrm>
              <a:off x="-7429" y="5029200"/>
              <a:ext cx="3162521" cy="1849829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1DF5635-2E8C-0741-9DC5-07D7CDDDA2D9}"/>
              </a:ext>
            </a:extLst>
          </p:cNvPr>
          <p:cNvSpPr txBox="1"/>
          <p:nvPr/>
        </p:nvSpPr>
        <p:spPr>
          <a:xfrm>
            <a:off x="-1231900" y="8966200"/>
            <a:ext cx="0" cy="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B92929BE-5C08-644E-8507-F7C4B4817C5A}"/>
              </a:ext>
            </a:extLst>
          </p:cNvPr>
          <p:cNvSpPr txBox="1">
            <a:spLocks/>
          </p:cNvSpPr>
          <p:nvPr/>
        </p:nvSpPr>
        <p:spPr>
          <a:xfrm>
            <a:off x="653646" y="526602"/>
            <a:ext cx="11388949" cy="923330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6000" dirty="0"/>
              <a:t>Renderers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496E56ED-C4D4-9A48-B25C-FB806A52167C}"/>
              </a:ext>
            </a:extLst>
          </p:cNvPr>
          <p:cNvSpPr txBox="1">
            <a:spLocks/>
          </p:cNvSpPr>
          <p:nvPr/>
        </p:nvSpPr>
        <p:spPr>
          <a:xfrm>
            <a:off x="1057498" y="1449932"/>
            <a:ext cx="4514873" cy="761089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None/>
            </a:pPr>
            <a:r>
              <a:rPr lang="en-US" sz="3600" b="0" dirty="0">
                <a:solidFill>
                  <a:srgbClr val="FFFFFF"/>
                </a:solidFill>
              </a:rPr>
              <a:t>Visual Variables</a:t>
            </a:r>
          </a:p>
        </p:txBody>
      </p:sp>
      <p:pic>
        <p:nvPicPr>
          <p:cNvPr id="10" name="Picture 9" descr="Screen Shot 2017-07-01 at 5.18.47 PM.png">
            <a:extLst>
              <a:ext uri="{FF2B5EF4-FFF2-40B4-BE49-F238E27FC236}">
                <a16:creationId xmlns:a16="http://schemas.microsoft.com/office/drawing/2014/main" id="{DE6B5A88-DED1-8241-9DCB-9C8E9558340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2692" y="719359"/>
            <a:ext cx="5999717" cy="2101374"/>
          </a:xfrm>
          <a:prstGeom prst="rect">
            <a:avLst/>
          </a:prstGeom>
        </p:spPr>
      </p:pic>
      <p:pic>
        <p:nvPicPr>
          <p:cNvPr id="11" name="Picture 10" descr="Screen Shot 2017-07-06 at 3.21.53 PM.png">
            <a:extLst>
              <a:ext uri="{FF2B5EF4-FFF2-40B4-BE49-F238E27FC236}">
                <a16:creationId xmlns:a16="http://schemas.microsoft.com/office/drawing/2014/main" id="{C481D73B-42B1-294B-9A2C-B34A11F5018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646" y="2083262"/>
            <a:ext cx="4349621" cy="4692537"/>
          </a:xfrm>
          <a:prstGeom prst="rect">
            <a:avLst/>
          </a:prstGeom>
        </p:spPr>
      </p:pic>
      <p:pic>
        <p:nvPicPr>
          <p:cNvPr id="12" name="Picture 11" descr="Screen Shot 2016-06-21 at 5.37.43 PM.png">
            <a:extLst>
              <a:ext uri="{FF2B5EF4-FFF2-40B4-BE49-F238E27FC236}">
                <a16:creationId xmlns:a16="http://schemas.microsoft.com/office/drawing/2014/main" id="{DA441D48-F50A-454A-9980-38894883364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2371" y="3267583"/>
            <a:ext cx="6215453" cy="3196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407796"/>
      </p:ext>
    </p:extLst>
  </p:cSld>
  <p:clrMapOvr>
    <a:masterClrMapping/>
  </p:clrMapOvr>
  <p:transition spd="med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74BEBB67-AFB1-2848-A3C5-878F51D9CEE5}"/>
              </a:ext>
            </a:extLst>
          </p:cNvPr>
          <p:cNvGrpSpPr/>
          <p:nvPr/>
        </p:nvGrpSpPr>
        <p:grpSpPr>
          <a:xfrm>
            <a:off x="-7429" y="0"/>
            <a:ext cx="12206856" cy="6885432"/>
            <a:chOff x="-7429" y="0"/>
            <a:chExt cx="12206856" cy="6885432"/>
          </a:xfrm>
        </p:grpSpPr>
        <p:sp>
          <p:nvSpPr>
            <p:cNvPr id="31" name="shading (lower right)">
              <a:extLst>
                <a:ext uri="{FF2B5EF4-FFF2-40B4-BE49-F238E27FC236}">
                  <a16:creationId xmlns:a16="http://schemas.microsoft.com/office/drawing/2014/main" id="{2251FD03-A097-9342-8BCD-4BDE0A0034DC}"/>
                </a:ext>
              </a:extLst>
            </p:cNvPr>
            <p:cNvSpPr/>
            <p:nvPr/>
          </p:nvSpPr>
          <p:spPr bwMode="auto">
            <a:xfrm>
              <a:off x="0" y="0"/>
              <a:ext cx="12199427" cy="6885432"/>
            </a:xfrm>
            <a:prstGeom prst="rect">
              <a:avLst/>
            </a:prstGeom>
            <a:gradFill flip="none" rotWithShape="1">
              <a:gsLst>
                <a:gs pos="13000">
                  <a:srgbClr val="0F228C"/>
                </a:gs>
                <a:gs pos="60000">
                  <a:srgbClr val="5825D1"/>
                </a:gs>
                <a:gs pos="0">
                  <a:srgbClr val="07157F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02F8FE3E-F260-D14E-BC08-86901D91462D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grpSp>
            <p:nvGrpSpPr>
              <p:cNvPr id="34" name="Group 33" hidden="1">
                <a:extLst>
                  <a:ext uri="{FF2B5EF4-FFF2-40B4-BE49-F238E27FC236}">
                    <a16:creationId xmlns:a16="http://schemas.microsoft.com/office/drawing/2014/main" id="{125FC11A-247A-2840-81D5-E2C3DB475059}"/>
                  </a:ext>
                </a:extLst>
              </p:cNvPr>
              <p:cNvGrpSpPr/>
              <p:nvPr/>
            </p:nvGrpSpPr>
            <p:grpSpPr>
              <a:xfrm>
                <a:off x="0" y="0"/>
                <a:ext cx="12192000" cy="6858000"/>
                <a:chOff x="0" y="0"/>
                <a:chExt cx="12192000" cy="6858000"/>
              </a:xfrm>
            </p:grpSpPr>
            <p:sp>
              <p:nvSpPr>
                <p:cNvPr id="77" name="Rectangle 76">
                  <a:extLst>
                    <a:ext uri="{FF2B5EF4-FFF2-40B4-BE49-F238E27FC236}">
                      <a16:creationId xmlns:a16="http://schemas.microsoft.com/office/drawing/2014/main" id="{9EB29821-02D6-8744-B0EE-04A2B983F127}"/>
                    </a:ext>
                  </a:extLst>
                </p:cNvPr>
                <p:cNvSpPr/>
                <p:nvPr/>
              </p:nvSpPr>
              <p:spPr bwMode="auto">
                <a:xfrm>
                  <a:off x="0" y="0"/>
                  <a:ext cx="12192000" cy="6858000"/>
                </a:xfrm>
                <a:prstGeom prst="rect">
                  <a:avLst/>
                </a:prstGeom>
                <a:gradFill>
                  <a:gsLst>
                    <a:gs pos="35000">
                      <a:srgbClr val="143F95"/>
                    </a:gs>
                    <a:gs pos="82000">
                      <a:srgbClr val="0E53C1"/>
                    </a:gs>
                    <a:gs pos="7000">
                      <a:srgbClr val="1E3073"/>
                    </a:gs>
                  </a:gsLst>
                  <a:path path="circle">
                    <a:fillToRect t="100000" r="100000"/>
                  </a:path>
                </a:gra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400" b="1" dirty="0">
                    <a:solidFill>
                      <a:srgbClr val="000000"/>
                    </a:solidFill>
                    <a:latin typeface="Arial" charset="0"/>
                    <a:ea typeface="ＭＳ Ｐゴシック" pitchFamily="16" charset="-128"/>
                    <a:cs typeface="ＭＳ Ｐゴシック" pitchFamily="-97" charset="-128"/>
                  </a:endParaRPr>
                </a:p>
              </p:txBody>
            </p:sp>
            <p:pic>
              <p:nvPicPr>
                <p:cNvPr id="78" name="Picture 77">
                  <a:extLst>
                    <a:ext uri="{FF2B5EF4-FFF2-40B4-BE49-F238E27FC236}">
                      <a16:creationId xmlns:a16="http://schemas.microsoft.com/office/drawing/2014/main" id="{D3CD0A30-3716-2143-AFDD-D7261B71C5D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 cstate="screen">
                  <a:duotone>
                    <a:prstClr val="black"/>
                    <a:schemeClr val="accent4">
                      <a:tint val="45000"/>
                      <a:satMod val="400000"/>
                    </a:schemeClr>
                  </a:duotone>
                  <a:alphaModFix amt="41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9021" y="4810991"/>
                  <a:ext cx="2930236" cy="2047009"/>
                </a:xfrm>
                <a:prstGeom prst="rect">
                  <a:avLst/>
                </a:prstGeom>
              </p:spPr>
            </p:pic>
          </p:grpSp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ABE3F060-63DA-064E-8341-63C7C4797C26}"/>
                  </a:ext>
                </a:extLst>
              </p:cNvPr>
              <p:cNvGrpSpPr/>
              <p:nvPr/>
            </p:nvGrpSpPr>
            <p:grpSpPr>
              <a:xfrm>
                <a:off x="208303" y="146055"/>
                <a:ext cx="11731071" cy="6595922"/>
                <a:chOff x="208303" y="146055"/>
                <a:chExt cx="11731071" cy="6595922"/>
              </a:xfrm>
            </p:grpSpPr>
            <p:grpSp>
              <p:nvGrpSpPr>
                <p:cNvPr id="36" name="Group 35">
                  <a:extLst>
                    <a:ext uri="{FF2B5EF4-FFF2-40B4-BE49-F238E27FC236}">
                      <a16:creationId xmlns:a16="http://schemas.microsoft.com/office/drawing/2014/main" id="{8E8B0D7F-4D0E-BA47-BEFF-797AF331B970}"/>
                    </a:ext>
                  </a:extLst>
                </p:cNvPr>
                <p:cNvGrpSpPr/>
                <p:nvPr/>
              </p:nvGrpSpPr>
              <p:grpSpPr>
                <a:xfrm>
                  <a:off x="11604987" y="146055"/>
                  <a:ext cx="334387" cy="435843"/>
                  <a:chOff x="11604987" y="146055"/>
                  <a:chExt cx="334387" cy="435843"/>
                </a:xfrm>
              </p:grpSpPr>
              <p:grpSp>
                <p:nvGrpSpPr>
                  <p:cNvPr id="69" name="Group 68">
                    <a:extLst>
                      <a:ext uri="{FF2B5EF4-FFF2-40B4-BE49-F238E27FC236}">
                        <a16:creationId xmlns:a16="http://schemas.microsoft.com/office/drawing/2014/main" id="{A565F0D9-394B-C64E-A230-FD41F775D564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1770125" y="399018"/>
                    <a:ext cx="169249" cy="182880"/>
                    <a:chOff x="7310041" y="760941"/>
                    <a:chExt cx="1043386" cy="1127422"/>
                  </a:xfrm>
                </p:grpSpPr>
                <p:sp>
                  <p:nvSpPr>
                    <p:cNvPr id="74" name="Freeform 73">
                      <a:extLst>
                        <a:ext uri="{FF2B5EF4-FFF2-40B4-BE49-F238E27FC236}">
                          <a16:creationId xmlns:a16="http://schemas.microsoft.com/office/drawing/2014/main" id="{0721D16A-4937-0248-A7A4-3D15DC197073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58" y="760941"/>
                      <a:ext cx="618069" cy="704087"/>
                    </a:xfrm>
                    <a:custGeom>
                      <a:avLst/>
                      <a:gdLst>
                        <a:gd name="connsiteX0" fmla="*/ 2 w 618069"/>
                        <a:gd name="connsiteY0" fmla="*/ 0 h 704087"/>
                        <a:gd name="connsiteX1" fmla="*/ 278345 w 618069"/>
                        <a:gd name="connsiteY1" fmla="*/ 0 h 704087"/>
                        <a:gd name="connsiteX2" fmla="*/ 278345 w 618069"/>
                        <a:gd name="connsiteY2" fmla="*/ 423334 h 704087"/>
                        <a:gd name="connsiteX3" fmla="*/ 618069 w 618069"/>
                        <a:gd name="connsiteY3" fmla="*/ 423334 h 704087"/>
                        <a:gd name="connsiteX4" fmla="*/ 618069 w 618069"/>
                        <a:gd name="connsiteY4" fmla="*/ 704087 h 704087"/>
                        <a:gd name="connsiteX5" fmla="*/ 278345 w 618069"/>
                        <a:gd name="connsiteY5" fmla="*/ 704087 h 704087"/>
                        <a:gd name="connsiteX6" fmla="*/ 2 w 618069"/>
                        <a:gd name="connsiteY6" fmla="*/ 704087 h 704087"/>
                        <a:gd name="connsiteX7" fmla="*/ 0 w 618069"/>
                        <a:gd name="connsiteY7" fmla="*/ 704087 h 704087"/>
                        <a:gd name="connsiteX8" fmla="*/ 0 w 618069"/>
                        <a:gd name="connsiteY8" fmla="*/ 423334 h 704087"/>
                        <a:gd name="connsiteX9" fmla="*/ 2 w 618069"/>
                        <a:gd name="connsiteY9" fmla="*/ 423334 h 704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18069" h="704087">
                          <a:moveTo>
                            <a:pt x="2" y="0"/>
                          </a:moveTo>
                          <a:lnTo>
                            <a:pt x="278345" y="0"/>
                          </a:lnTo>
                          <a:lnTo>
                            <a:pt x="278345" y="423334"/>
                          </a:lnTo>
                          <a:lnTo>
                            <a:pt x="618069" y="423334"/>
                          </a:lnTo>
                          <a:lnTo>
                            <a:pt x="618069" y="704087"/>
                          </a:lnTo>
                          <a:lnTo>
                            <a:pt x="278345" y="704087"/>
                          </a:lnTo>
                          <a:lnTo>
                            <a:pt x="2" y="704087"/>
                          </a:lnTo>
                          <a:lnTo>
                            <a:pt x="0" y="704087"/>
                          </a:lnTo>
                          <a:lnTo>
                            <a:pt x="0" y="423334"/>
                          </a:lnTo>
                          <a:lnTo>
                            <a:pt x="2" y="423334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alpha val="48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5" name="Rectangle 74">
                      <a:extLst>
                        <a:ext uri="{FF2B5EF4-FFF2-40B4-BE49-F238E27FC236}">
                          <a16:creationId xmlns:a16="http://schemas.microsoft.com/office/drawing/2014/main" id="{AB60CD3D-0582-C946-B8FD-7D13BF9D4B65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60" y="1483281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6" name="Rectangle 75">
                      <a:extLst>
                        <a:ext uri="{FF2B5EF4-FFF2-40B4-BE49-F238E27FC236}">
                          <a16:creationId xmlns:a16="http://schemas.microsoft.com/office/drawing/2014/main" id="{07E8F756-6D1B-864B-9161-DB0FD61CAD75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7373410" y="1120906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</p:grpSp>
              <p:grpSp>
                <p:nvGrpSpPr>
                  <p:cNvPr id="70" name="Group 69">
                    <a:extLst>
                      <a:ext uri="{FF2B5EF4-FFF2-40B4-BE49-F238E27FC236}">
                        <a16:creationId xmlns:a16="http://schemas.microsoft.com/office/drawing/2014/main" id="{938E3FE3-4DE9-E544-9301-4C4975D34667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1604987" y="146055"/>
                    <a:ext cx="73152" cy="73152"/>
                    <a:chOff x="7310041" y="760941"/>
                    <a:chExt cx="1043386" cy="1127422"/>
                  </a:xfrm>
                </p:grpSpPr>
                <p:sp>
                  <p:nvSpPr>
                    <p:cNvPr id="71" name="Freeform 70">
                      <a:extLst>
                        <a:ext uri="{FF2B5EF4-FFF2-40B4-BE49-F238E27FC236}">
                          <a16:creationId xmlns:a16="http://schemas.microsoft.com/office/drawing/2014/main" id="{4C69EFEC-012E-744B-BEFB-B9C60C103CA3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58" y="760941"/>
                      <a:ext cx="618069" cy="704087"/>
                    </a:xfrm>
                    <a:custGeom>
                      <a:avLst/>
                      <a:gdLst>
                        <a:gd name="connsiteX0" fmla="*/ 2 w 618069"/>
                        <a:gd name="connsiteY0" fmla="*/ 0 h 704087"/>
                        <a:gd name="connsiteX1" fmla="*/ 278345 w 618069"/>
                        <a:gd name="connsiteY1" fmla="*/ 0 h 704087"/>
                        <a:gd name="connsiteX2" fmla="*/ 278345 w 618069"/>
                        <a:gd name="connsiteY2" fmla="*/ 423334 h 704087"/>
                        <a:gd name="connsiteX3" fmla="*/ 618069 w 618069"/>
                        <a:gd name="connsiteY3" fmla="*/ 423334 h 704087"/>
                        <a:gd name="connsiteX4" fmla="*/ 618069 w 618069"/>
                        <a:gd name="connsiteY4" fmla="*/ 704087 h 704087"/>
                        <a:gd name="connsiteX5" fmla="*/ 278345 w 618069"/>
                        <a:gd name="connsiteY5" fmla="*/ 704087 h 704087"/>
                        <a:gd name="connsiteX6" fmla="*/ 2 w 618069"/>
                        <a:gd name="connsiteY6" fmla="*/ 704087 h 704087"/>
                        <a:gd name="connsiteX7" fmla="*/ 0 w 618069"/>
                        <a:gd name="connsiteY7" fmla="*/ 704087 h 704087"/>
                        <a:gd name="connsiteX8" fmla="*/ 0 w 618069"/>
                        <a:gd name="connsiteY8" fmla="*/ 423334 h 704087"/>
                        <a:gd name="connsiteX9" fmla="*/ 2 w 618069"/>
                        <a:gd name="connsiteY9" fmla="*/ 423334 h 704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18069" h="704087">
                          <a:moveTo>
                            <a:pt x="2" y="0"/>
                          </a:moveTo>
                          <a:lnTo>
                            <a:pt x="278345" y="0"/>
                          </a:lnTo>
                          <a:lnTo>
                            <a:pt x="278345" y="423334"/>
                          </a:lnTo>
                          <a:lnTo>
                            <a:pt x="618069" y="423334"/>
                          </a:lnTo>
                          <a:lnTo>
                            <a:pt x="618069" y="704087"/>
                          </a:lnTo>
                          <a:lnTo>
                            <a:pt x="278345" y="704087"/>
                          </a:lnTo>
                          <a:lnTo>
                            <a:pt x="2" y="704087"/>
                          </a:lnTo>
                          <a:lnTo>
                            <a:pt x="0" y="704087"/>
                          </a:lnTo>
                          <a:lnTo>
                            <a:pt x="0" y="423334"/>
                          </a:lnTo>
                          <a:lnTo>
                            <a:pt x="2" y="423334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alpha val="48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2" name="Rectangle 71">
                      <a:extLst>
                        <a:ext uri="{FF2B5EF4-FFF2-40B4-BE49-F238E27FC236}">
                          <a16:creationId xmlns:a16="http://schemas.microsoft.com/office/drawing/2014/main" id="{75F88636-6CAA-9046-94BC-42A0692862A4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60" y="1483281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3" name="Rectangle 72">
                      <a:extLst>
                        <a:ext uri="{FF2B5EF4-FFF2-40B4-BE49-F238E27FC236}">
                          <a16:creationId xmlns:a16="http://schemas.microsoft.com/office/drawing/2014/main" id="{D0B26CE5-A692-5847-9CEB-64BB6DFEF3AD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7373410" y="1120906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</p:grpSp>
            </p:grpSp>
            <p:grpSp>
              <p:nvGrpSpPr>
                <p:cNvPr id="37" name="Group 36">
                  <a:extLst>
                    <a:ext uri="{FF2B5EF4-FFF2-40B4-BE49-F238E27FC236}">
                      <a16:creationId xmlns:a16="http://schemas.microsoft.com/office/drawing/2014/main" id="{964987E7-5A72-F647-8DEF-BA59D9548660}"/>
                    </a:ext>
                  </a:extLst>
                </p:cNvPr>
                <p:cNvGrpSpPr/>
                <p:nvPr/>
              </p:nvGrpSpPr>
              <p:grpSpPr>
                <a:xfrm>
                  <a:off x="208303" y="5787704"/>
                  <a:ext cx="437544" cy="389381"/>
                  <a:chOff x="9178262" y="1315181"/>
                  <a:chExt cx="437544" cy="389381"/>
                </a:xfrm>
              </p:grpSpPr>
              <p:pic>
                <p:nvPicPr>
                  <p:cNvPr id="67" name="Picture 66">
                    <a:extLst>
                      <a:ext uri="{FF2B5EF4-FFF2-40B4-BE49-F238E27FC236}">
                        <a16:creationId xmlns:a16="http://schemas.microsoft.com/office/drawing/2014/main" id="{795ADB40-D523-3A49-8E4A-A000B6E1A80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45759" y="1521682"/>
                    <a:ext cx="170047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68" name="Picture 67">
                    <a:extLst>
                      <a:ext uri="{FF2B5EF4-FFF2-40B4-BE49-F238E27FC236}">
                        <a16:creationId xmlns:a16="http://schemas.microsoft.com/office/drawing/2014/main" id="{C833A514-8E45-AD40-930C-606A2826D93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178262" y="1315181"/>
                    <a:ext cx="85024" cy="9144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38" name="Group 37">
                  <a:extLst>
                    <a:ext uri="{FF2B5EF4-FFF2-40B4-BE49-F238E27FC236}">
                      <a16:creationId xmlns:a16="http://schemas.microsoft.com/office/drawing/2014/main" id="{EAD6E8A1-7330-CF40-957E-78E8C7CA675D}"/>
                    </a:ext>
                  </a:extLst>
                </p:cNvPr>
                <p:cNvGrpSpPr/>
                <p:nvPr/>
              </p:nvGrpSpPr>
              <p:grpSpPr>
                <a:xfrm>
                  <a:off x="250899" y="6421937"/>
                  <a:ext cx="669934" cy="274320"/>
                  <a:chOff x="9445759" y="1430242"/>
                  <a:chExt cx="669934" cy="274320"/>
                </a:xfrm>
              </p:grpSpPr>
              <p:pic>
                <p:nvPicPr>
                  <p:cNvPr id="40" name="Picture 39">
                    <a:extLst>
                      <a:ext uri="{FF2B5EF4-FFF2-40B4-BE49-F238E27FC236}">
                        <a16:creationId xmlns:a16="http://schemas.microsoft.com/office/drawing/2014/main" id="{2CBF4A5E-CF40-FF47-924C-321326FE0FD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45759" y="1521682"/>
                    <a:ext cx="170047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66" name="Picture 65">
                    <a:extLst>
                      <a:ext uri="{FF2B5EF4-FFF2-40B4-BE49-F238E27FC236}">
                        <a16:creationId xmlns:a16="http://schemas.microsoft.com/office/drawing/2014/main" id="{014E94FA-AD29-E94D-9787-0D67F07F426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030669" y="1430242"/>
                    <a:ext cx="85024" cy="9144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39" name="Picture 38">
                  <a:extLst>
                    <a:ext uri="{FF2B5EF4-FFF2-40B4-BE49-F238E27FC236}">
                      <a16:creationId xmlns:a16="http://schemas.microsoft.com/office/drawing/2014/main" id="{1001D835-0FE7-2A45-8E93-7621F7837B9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18384" y="6650537"/>
                  <a:ext cx="85024" cy="91440"/>
                </a:xfrm>
                <a:prstGeom prst="rect">
                  <a:avLst/>
                </a:prstGeom>
              </p:spPr>
            </p:pic>
          </p:grpSp>
        </p:grp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3E01AF27-4EAB-184E-ADCB-2FB7868930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alphaModFix amt="67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58345"/>
            <a:stretch/>
          </p:blipFill>
          <p:spPr>
            <a:xfrm>
              <a:off x="-7429" y="5029200"/>
              <a:ext cx="3162521" cy="1849829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1DF5635-2E8C-0741-9DC5-07D7CDDDA2D9}"/>
              </a:ext>
            </a:extLst>
          </p:cNvPr>
          <p:cNvSpPr txBox="1"/>
          <p:nvPr/>
        </p:nvSpPr>
        <p:spPr>
          <a:xfrm>
            <a:off x="-1231900" y="8966200"/>
            <a:ext cx="0" cy="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A5DB044-E94A-7F43-87CA-4AF1D0F38D62}"/>
              </a:ext>
            </a:extLst>
          </p:cNvPr>
          <p:cNvSpPr txBox="1">
            <a:spLocks/>
          </p:cNvSpPr>
          <p:nvPr/>
        </p:nvSpPr>
        <p:spPr>
          <a:xfrm>
            <a:off x="684213" y="349178"/>
            <a:ext cx="10593388" cy="738664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 algn="ctr"/>
            <a:r>
              <a:rPr lang="en-US" sz="4800" dirty="0"/>
              <a:t>Dot Density</a:t>
            </a:r>
          </a:p>
        </p:txBody>
      </p:sp>
      <p:pic>
        <p:nvPicPr>
          <p:cNvPr id="19" name="Picture 18" descr="A picture containing tree, text&#10;&#10;Description automatically generated">
            <a:extLst>
              <a:ext uri="{FF2B5EF4-FFF2-40B4-BE49-F238E27FC236}">
                <a16:creationId xmlns:a16="http://schemas.microsoft.com/office/drawing/2014/main" id="{2409CB6F-FFD6-CC46-834C-7BC14DA40C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00200" y="1169564"/>
            <a:ext cx="9220200" cy="5007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978383"/>
      </p:ext>
    </p:extLst>
  </p:cSld>
  <p:clrMapOvr>
    <a:masterClrMapping/>
  </p:clrMapOvr>
  <p:transition spd="med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roup 61">
            <a:extLst>
              <a:ext uri="{FF2B5EF4-FFF2-40B4-BE49-F238E27FC236}">
                <a16:creationId xmlns:a16="http://schemas.microsoft.com/office/drawing/2014/main" id="{935E3B28-0FAF-3149-B8C5-78FFF34B8526}"/>
              </a:ext>
            </a:extLst>
          </p:cNvPr>
          <p:cNvGrpSpPr/>
          <p:nvPr/>
        </p:nvGrpSpPr>
        <p:grpSpPr>
          <a:xfrm>
            <a:off x="-182510" y="-16011"/>
            <a:ext cx="12374509" cy="6895040"/>
            <a:chOff x="-182510" y="-16011"/>
            <a:chExt cx="12374509" cy="6895040"/>
          </a:xfrm>
        </p:grpSpPr>
        <p:sp>
          <p:nvSpPr>
            <p:cNvPr id="63" name="gradient background1">
              <a:extLst>
                <a:ext uri="{FF2B5EF4-FFF2-40B4-BE49-F238E27FC236}">
                  <a16:creationId xmlns:a16="http://schemas.microsoft.com/office/drawing/2014/main" id="{836281C1-E8E0-3C48-A17E-B5DE885EEA1E}"/>
                </a:ext>
              </a:extLst>
            </p:cNvPr>
            <p:cNvSpPr/>
            <p:nvPr/>
          </p:nvSpPr>
          <p:spPr bwMode="auto">
            <a:xfrm>
              <a:off x="0" y="-16011"/>
              <a:ext cx="12191999" cy="6888971"/>
            </a:xfrm>
            <a:prstGeom prst="rect">
              <a:avLst/>
            </a:prstGeom>
            <a:gradFill flip="none" rotWithShape="1">
              <a:gsLst>
                <a:gs pos="61000">
                  <a:srgbClr val="5328C9"/>
                </a:gs>
                <a:gs pos="24000">
                  <a:srgbClr val="863FE4"/>
                </a:gs>
                <a:gs pos="98000">
                  <a:srgbClr val="180C97"/>
                </a:gs>
              </a:gsLst>
              <a:lin ang="2070000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7B0A0A69-285C-434F-B27E-E4AFEBC19A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alphaModFix amt="67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17303" r="-63134"/>
            <a:stretch/>
          </p:blipFill>
          <p:spPr>
            <a:xfrm>
              <a:off x="-7429" y="5029200"/>
              <a:ext cx="8849755" cy="1849829"/>
            </a:xfrm>
            <a:prstGeom prst="rect">
              <a:avLst/>
            </a:prstGeom>
          </p:spPr>
        </p:pic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4D2D5030-3991-9F4B-9B01-2CFA2FEEDFD2}"/>
                </a:ext>
              </a:extLst>
            </p:cNvPr>
            <p:cNvGrpSpPr/>
            <p:nvPr/>
          </p:nvGrpSpPr>
          <p:grpSpPr>
            <a:xfrm>
              <a:off x="-182510" y="1590101"/>
              <a:ext cx="7358863" cy="5142146"/>
              <a:chOff x="-182510" y="1590101"/>
              <a:chExt cx="7358863" cy="5142146"/>
            </a:xfrm>
          </p:grpSpPr>
          <p:pic>
            <p:nvPicPr>
              <p:cNvPr id="66" name="Picture 65">
                <a:extLst>
                  <a:ext uri="{FF2B5EF4-FFF2-40B4-BE49-F238E27FC236}">
                    <a16:creationId xmlns:a16="http://schemas.microsoft.com/office/drawing/2014/main" id="{BB9C8AFC-16AB-0547-B7FF-EF96F8DFFE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697629" y="5445020"/>
                <a:ext cx="1179515" cy="1256277"/>
              </a:xfrm>
              <a:prstGeom prst="rect">
                <a:avLst/>
              </a:prstGeom>
            </p:spPr>
          </p:pic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DBF55647-D5CF-104E-B1F4-873A4280FD99}"/>
                  </a:ext>
                </a:extLst>
              </p:cNvPr>
              <p:cNvGrpSpPr/>
              <p:nvPr/>
            </p:nvGrpSpPr>
            <p:grpSpPr>
              <a:xfrm>
                <a:off x="-182510" y="1590101"/>
                <a:ext cx="7358863" cy="5142146"/>
                <a:chOff x="-182510" y="1590101"/>
                <a:chExt cx="7358863" cy="5142146"/>
              </a:xfrm>
            </p:grpSpPr>
            <p:grpSp>
              <p:nvGrpSpPr>
                <p:cNvPr id="68" name="Group 67">
                  <a:extLst>
                    <a:ext uri="{FF2B5EF4-FFF2-40B4-BE49-F238E27FC236}">
                      <a16:creationId xmlns:a16="http://schemas.microsoft.com/office/drawing/2014/main" id="{C7F440CF-0CE1-534C-A893-CEEE2FAEC453}"/>
                    </a:ext>
                  </a:extLst>
                </p:cNvPr>
                <p:cNvGrpSpPr/>
                <p:nvPr/>
              </p:nvGrpSpPr>
              <p:grpSpPr>
                <a:xfrm>
                  <a:off x="6816682" y="1590101"/>
                  <a:ext cx="359671" cy="469374"/>
                  <a:chOff x="11571458" y="312322"/>
                  <a:chExt cx="359671" cy="469374"/>
                </a:xfrm>
              </p:grpSpPr>
              <p:pic>
                <p:nvPicPr>
                  <p:cNvPr id="92" name="Picture 91">
                    <a:extLst>
                      <a:ext uri="{FF2B5EF4-FFF2-40B4-BE49-F238E27FC236}">
                        <a16:creationId xmlns:a16="http://schemas.microsoft.com/office/drawing/2014/main" id="{9411CD84-AE15-7C45-B0B9-3D3B2E95341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804990" y="445071"/>
                    <a:ext cx="126139" cy="127007"/>
                  </a:xfrm>
                  <a:prstGeom prst="rect">
                    <a:avLst/>
                  </a:prstGeom>
                </p:spPr>
              </p:pic>
              <p:pic>
                <p:nvPicPr>
                  <p:cNvPr id="93" name="Picture 92">
                    <a:extLst>
                      <a:ext uri="{FF2B5EF4-FFF2-40B4-BE49-F238E27FC236}">
                        <a16:creationId xmlns:a16="http://schemas.microsoft.com/office/drawing/2014/main" id="{6A28FA60-B6F4-BF49-9EF1-08CE4160E36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653626" y="312322"/>
                    <a:ext cx="77581" cy="78114"/>
                  </a:xfrm>
                  <a:prstGeom prst="rect">
                    <a:avLst/>
                  </a:prstGeom>
                </p:spPr>
              </p:pic>
              <p:pic>
                <p:nvPicPr>
                  <p:cNvPr id="94" name="Picture 93">
                    <a:extLst>
                      <a:ext uri="{FF2B5EF4-FFF2-40B4-BE49-F238E27FC236}">
                        <a16:creationId xmlns:a16="http://schemas.microsoft.com/office/drawing/2014/main" id="{2EB62413-8878-404E-B956-E15C31140D9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571458" y="721420"/>
                    <a:ext cx="59864" cy="60276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69" name="Group 68">
                  <a:extLst>
                    <a:ext uri="{FF2B5EF4-FFF2-40B4-BE49-F238E27FC236}">
                      <a16:creationId xmlns:a16="http://schemas.microsoft.com/office/drawing/2014/main" id="{E947CDB7-B497-5549-9DCD-C665880928CE}"/>
                    </a:ext>
                  </a:extLst>
                </p:cNvPr>
                <p:cNvGrpSpPr/>
                <p:nvPr/>
              </p:nvGrpSpPr>
              <p:grpSpPr>
                <a:xfrm>
                  <a:off x="-182510" y="4429403"/>
                  <a:ext cx="6919090" cy="2302844"/>
                  <a:chOff x="-182510" y="4429403"/>
                  <a:chExt cx="6919090" cy="2302844"/>
                </a:xfrm>
              </p:grpSpPr>
              <p:grpSp>
                <p:nvGrpSpPr>
                  <p:cNvPr id="70" name="Group 69">
                    <a:extLst>
                      <a:ext uri="{FF2B5EF4-FFF2-40B4-BE49-F238E27FC236}">
                        <a16:creationId xmlns:a16="http://schemas.microsoft.com/office/drawing/2014/main" id="{029979B8-77BF-3444-AB9E-CF568F3419AC}"/>
                      </a:ext>
                    </a:extLst>
                  </p:cNvPr>
                  <p:cNvGrpSpPr/>
                  <p:nvPr/>
                </p:nvGrpSpPr>
                <p:grpSpPr>
                  <a:xfrm>
                    <a:off x="5769315" y="5832464"/>
                    <a:ext cx="967265" cy="626661"/>
                    <a:chOff x="10651311" y="-22363"/>
                    <a:chExt cx="1060058" cy="733563"/>
                  </a:xfrm>
                </p:grpSpPr>
                <p:grpSp>
                  <p:nvGrpSpPr>
                    <p:cNvPr id="88" name="Group 87">
                      <a:extLst>
                        <a:ext uri="{FF2B5EF4-FFF2-40B4-BE49-F238E27FC236}">
                          <a16:creationId xmlns:a16="http://schemas.microsoft.com/office/drawing/2014/main" id="{3481FDE4-3CF6-3A40-8253-DAADE332327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651311" y="-22363"/>
                      <a:ext cx="309805" cy="361912"/>
                      <a:chOff x="8261157" y="1101314"/>
                      <a:chExt cx="309805" cy="361912"/>
                    </a:xfrm>
                  </p:grpSpPr>
                  <p:pic>
                    <p:nvPicPr>
                      <p:cNvPr id="90" name="Picture 89">
                        <a:extLst>
                          <a:ext uri="{FF2B5EF4-FFF2-40B4-BE49-F238E27FC236}">
                            <a16:creationId xmlns:a16="http://schemas.microsoft.com/office/drawing/2014/main" id="{8A93888E-712A-6D4B-A8D3-52D6BFFD5876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5" cstate="screen">
                        <a:alphaModFix amt="59000"/>
                        <a:extLst>
                          <a:ext uri="{28A0092B-C50C-407E-A947-70E740481C1C}">
                            <a14:useLocalDpi xmlns:a14="http://schemas.microsoft.com/office/drawing/2010/main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8432722" y="1314553"/>
                        <a:ext cx="138240" cy="148673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91" name="Picture 90">
                        <a:extLst>
                          <a:ext uri="{FF2B5EF4-FFF2-40B4-BE49-F238E27FC236}">
                            <a16:creationId xmlns:a16="http://schemas.microsoft.com/office/drawing/2014/main" id="{C9258344-8415-CF4B-9196-3E05E6827AA6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6" cstate="screen">
                        <a:alphaModFix amt="59000"/>
                        <a:extLst>
                          <a:ext uri="{28A0092B-C50C-407E-A947-70E740481C1C}">
                            <a14:useLocalDpi xmlns:a14="http://schemas.microsoft.com/office/drawing/2010/main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8261157" y="1101314"/>
                        <a:ext cx="85024" cy="91440"/>
                      </a:xfrm>
                      <a:prstGeom prst="rect">
                        <a:avLst/>
                      </a:prstGeom>
                    </p:spPr>
                  </p:pic>
                </p:grpSp>
                <p:pic>
                  <p:nvPicPr>
                    <p:cNvPr id="89" name="Picture 88">
                      <a:extLst>
                        <a:ext uri="{FF2B5EF4-FFF2-40B4-BE49-F238E27FC236}">
                          <a16:creationId xmlns:a16="http://schemas.microsoft.com/office/drawing/2014/main" id="{9F267F54-96C1-0842-86EA-07475B162D22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7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1645762" y="640642"/>
                      <a:ext cx="65607" cy="70558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71" name="Group 70">
                    <a:extLst>
                      <a:ext uri="{FF2B5EF4-FFF2-40B4-BE49-F238E27FC236}">
                        <a16:creationId xmlns:a16="http://schemas.microsoft.com/office/drawing/2014/main" id="{A96ED1F6-E072-404C-B4E7-5F601DB2E64A}"/>
                      </a:ext>
                    </a:extLst>
                  </p:cNvPr>
                  <p:cNvGrpSpPr/>
                  <p:nvPr/>
                </p:nvGrpSpPr>
                <p:grpSpPr>
                  <a:xfrm>
                    <a:off x="3411853" y="6193446"/>
                    <a:ext cx="954183" cy="422934"/>
                    <a:chOff x="10809713" y="113601"/>
                    <a:chExt cx="1045721" cy="495083"/>
                  </a:xfrm>
                </p:grpSpPr>
                <p:grpSp>
                  <p:nvGrpSpPr>
                    <p:cNvPr id="84" name="Group 83">
                      <a:extLst>
                        <a:ext uri="{FF2B5EF4-FFF2-40B4-BE49-F238E27FC236}">
                          <a16:creationId xmlns:a16="http://schemas.microsoft.com/office/drawing/2014/main" id="{8C07F384-6895-4B43-9BD0-B24551C1412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809713" y="113601"/>
                      <a:ext cx="1045721" cy="429930"/>
                      <a:chOff x="8419559" y="1237278"/>
                      <a:chExt cx="1045721" cy="429930"/>
                    </a:xfrm>
                  </p:grpSpPr>
                  <p:pic>
                    <p:nvPicPr>
                      <p:cNvPr id="86" name="Picture 85">
                        <a:extLst>
                          <a:ext uri="{FF2B5EF4-FFF2-40B4-BE49-F238E27FC236}">
                            <a16:creationId xmlns:a16="http://schemas.microsoft.com/office/drawing/2014/main" id="{84158FBE-DB05-5846-9695-422B4D9502C4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5" cstate="screen">
                        <a:alphaModFix amt="59000"/>
                        <a:extLst>
                          <a:ext uri="{28A0092B-C50C-407E-A947-70E740481C1C}">
                            <a14:useLocalDpi xmlns:a14="http://schemas.microsoft.com/office/drawing/2010/main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8419559" y="1518535"/>
                        <a:ext cx="138240" cy="148673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87" name="Picture 86">
                        <a:extLst>
                          <a:ext uri="{FF2B5EF4-FFF2-40B4-BE49-F238E27FC236}">
                            <a16:creationId xmlns:a16="http://schemas.microsoft.com/office/drawing/2014/main" id="{4CF4A23A-DF12-9745-BF82-E782A6F1F8EF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6" cstate="screen">
                        <a:alphaModFix amt="59000"/>
                        <a:extLst>
                          <a:ext uri="{28A0092B-C50C-407E-A947-70E740481C1C}">
                            <a14:useLocalDpi xmlns:a14="http://schemas.microsoft.com/office/drawing/2010/main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9380256" y="1237278"/>
                        <a:ext cx="85024" cy="91440"/>
                      </a:xfrm>
                      <a:prstGeom prst="rect">
                        <a:avLst/>
                      </a:prstGeom>
                    </p:spPr>
                  </p:pic>
                </p:grpSp>
                <p:pic>
                  <p:nvPicPr>
                    <p:cNvPr id="85" name="Picture 84">
                      <a:extLst>
                        <a:ext uri="{FF2B5EF4-FFF2-40B4-BE49-F238E27FC236}">
                          <a16:creationId xmlns:a16="http://schemas.microsoft.com/office/drawing/2014/main" id="{453E761B-4E03-4543-9778-D3B0AC63A743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7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1129114" y="538126"/>
                      <a:ext cx="65607" cy="70558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72" name="Group 71">
                    <a:extLst>
                      <a:ext uri="{FF2B5EF4-FFF2-40B4-BE49-F238E27FC236}">
                        <a16:creationId xmlns:a16="http://schemas.microsoft.com/office/drawing/2014/main" id="{9820C449-C0C8-1A43-9FD2-08B3B2CACCD6}"/>
                      </a:ext>
                    </a:extLst>
                  </p:cNvPr>
                  <p:cNvGrpSpPr/>
                  <p:nvPr/>
                </p:nvGrpSpPr>
                <p:grpSpPr>
                  <a:xfrm>
                    <a:off x="4822044" y="6262873"/>
                    <a:ext cx="352237" cy="469374"/>
                    <a:chOff x="11645762" y="161755"/>
                    <a:chExt cx="386028" cy="549445"/>
                  </a:xfrm>
                </p:grpSpPr>
                <p:grpSp>
                  <p:nvGrpSpPr>
                    <p:cNvPr id="80" name="Group 79">
                      <a:extLst>
                        <a:ext uri="{FF2B5EF4-FFF2-40B4-BE49-F238E27FC236}">
                          <a16:creationId xmlns:a16="http://schemas.microsoft.com/office/drawing/2014/main" id="{66C616CC-11A6-A049-AB85-51C7D1493EA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1711370" y="161755"/>
                      <a:ext cx="320420" cy="304068"/>
                      <a:chOff x="9321216" y="1285432"/>
                      <a:chExt cx="320420" cy="304068"/>
                    </a:xfrm>
                  </p:grpSpPr>
                  <p:pic>
                    <p:nvPicPr>
                      <p:cNvPr id="82" name="Picture 81">
                        <a:extLst>
                          <a:ext uri="{FF2B5EF4-FFF2-40B4-BE49-F238E27FC236}">
                            <a16:creationId xmlns:a16="http://schemas.microsoft.com/office/drawing/2014/main" id="{4B8A1B2B-3F7E-F541-B419-98862B5B914C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5" cstate="screen">
                        <a:alphaModFix amt="59000"/>
                        <a:extLst>
                          <a:ext uri="{28A0092B-C50C-407E-A947-70E740481C1C}">
                            <a14:useLocalDpi xmlns:a14="http://schemas.microsoft.com/office/drawing/2010/main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9503396" y="1440827"/>
                        <a:ext cx="138240" cy="148673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83" name="Picture 82">
                        <a:extLst>
                          <a:ext uri="{FF2B5EF4-FFF2-40B4-BE49-F238E27FC236}">
                            <a16:creationId xmlns:a16="http://schemas.microsoft.com/office/drawing/2014/main" id="{AF8D1623-4DD8-974F-8A96-749C6A080209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6" cstate="screen">
                        <a:alphaModFix amt="59000"/>
                        <a:extLst>
                          <a:ext uri="{28A0092B-C50C-407E-A947-70E740481C1C}">
                            <a14:useLocalDpi xmlns:a14="http://schemas.microsoft.com/office/drawing/2010/main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9321216" y="1285432"/>
                        <a:ext cx="85024" cy="91440"/>
                      </a:xfrm>
                      <a:prstGeom prst="rect">
                        <a:avLst/>
                      </a:prstGeom>
                    </p:spPr>
                  </p:pic>
                </p:grpSp>
                <p:pic>
                  <p:nvPicPr>
                    <p:cNvPr id="81" name="Picture 80">
                      <a:extLst>
                        <a:ext uri="{FF2B5EF4-FFF2-40B4-BE49-F238E27FC236}">
                          <a16:creationId xmlns:a16="http://schemas.microsoft.com/office/drawing/2014/main" id="{DB907092-3F04-1D4F-AF4C-92923E32BBB8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7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1645762" y="640642"/>
                      <a:ext cx="65607" cy="70558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73" name="Picture 72">
                    <a:extLst>
                      <a:ext uri="{FF2B5EF4-FFF2-40B4-BE49-F238E27FC236}">
                        <a16:creationId xmlns:a16="http://schemas.microsoft.com/office/drawing/2014/main" id="{C1A7B4A6-B637-5E4A-B835-5ECB6E5EB44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1244149" y="5491559"/>
                    <a:ext cx="830164" cy="898210"/>
                  </a:xfrm>
                  <a:prstGeom prst="rect">
                    <a:avLst/>
                  </a:prstGeom>
                </p:spPr>
              </p:pic>
              <p:pic>
                <p:nvPicPr>
                  <p:cNvPr id="74" name="Picture 73">
                    <a:extLst>
                      <a:ext uri="{FF2B5EF4-FFF2-40B4-BE49-F238E27FC236}">
                        <a16:creationId xmlns:a16="http://schemas.microsoft.com/office/drawing/2014/main" id="{3BE143B2-312E-C541-B23E-CE3DB1E6E40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9"/>
                  <a:srcRect l="15175" t="26226" r="51208" b="38567"/>
                  <a:stretch/>
                </p:blipFill>
                <p:spPr>
                  <a:xfrm>
                    <a:off x="-182510" y="4777754"/>
                    <a:ext cx="1636418" cy="1713792"/>
                  </a:xfrm>
                  <a:prstGeom prst="rect">
                    <a:avLst/>
                  </a:prstGeom>
                </p:spPr>
              </p:pic>
              <p:pic>
                <p:nvPicPr>
                  <p:cNvPr id="75" name="Picture 74">
                    <a:extLst>
                      <a:ext uri="{FF2B5EF4-FFF2-40B4-BE49-F238E27FC236}">
                        <a16:creationId xmlns:a16="http://schemas.microsoft.com/office/drawing/2014/main" id="{EE3FBB9B-070B-B74A-A830-CCEFF8A9B65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3672061" y="5507607"/>
                    <a:ext cx="745497" cy="805943"/>
                  </a:xfrm>
                  <a:prstGeom prst="rect">
                    <a:avLst/>
                  </a:prstGeom>
                </p:spPr>
              </p:pic>
              <p:pic>
                <p:nvPicPr>
                  <p:cNvPr id="76" name="Picture 75">
                    <a:extLst>
                      <a:ext uri="{FF2B5EF4-FFF2-40B4-BE49-F238E27FC236}">
                        <a16:creationId xmlns:a16="http://schemas.microsoft.com/office/drawing/2014/main" id="{933E4414-F4AE-D840-8BFA-D19F403D967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101149" y="4429403"/>
                    <a:ext cx="321961" cy="348351"/>
                  </a:xfrm>
                  <a:prstGeom prst="rect">
                    <a:avLst/>
                  </a:prstGeom>
                </p:spPr>
              </p:pic>
              <p:pic>
                <p:nvPicPr>
                  <p:cNvPr id="77" name="Picture 76">
                    <a:extLst>
                      <a:ext uri="{FF2B5EF4-FFF2-40B4-BE49-F238E27FC236}">
                        <a16:creationId xmlns:a16="http://schemas.microsoft.com/office/drawing/2014/main" id="{B9862CAA-5485-6B48-98C4-ACB70DFF1B6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2180354" y="5258247"/>
                    <a:ext cx="476501" cy="512503"/>
                  </a:xfrm>
                  <a:prstGeom prst="rect">
                    <a:avLst/>
                  </a:prstGeom>
                </p:spPr>
              </p:pic>
              <p:pic>
                <p:nvPicPr>
                  <p:cNvPr id="78" name="Picture 77">
                    <a:extLst>
                      <a:ext uri="{FF2B5EF4-FFF2-40B4-BE49-F238E27FC236}">
                        <a16:creationId xmlns:a16="http://schemas.microsoft.com/office/drawing/2014/main" id="{A47ECC42-8C4A-DF48-872D-9D807B3A4C7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5171572" y="5943844"/>
                    <a:ext cx="407711" cy="439640"/>
                  </a:xfrm>
                  <a:prstGeom prst="rect">
                    <a:avLst/>
                  </a:prstGeom>
                </p:spPr>
              </p:pic>
              <p:pic>
                <p:nvPicPr>
                  <p:cNvPr id="79" name="Picture 78">
                    <a:extLst>
                      <a:ext uri="{FF2B5EF4-FFF2-40B4-BE49-F238E27FC236}">
                        <a16:creationId xmlns:a16="http://schemas.microsoft.com/office/drawing/2014/main" id="{EC1DFFA7-9E97-274A-A769-E82F77D52E9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5620256" y="6193446"/>
                    <a:ext cx="252434" cy="271507"/>
                  </a:xfrm>
                  <a:prstGeom prst="rect">
                    <a:avLst/>
                  </a:prstGeom>
                </p:spPr>
              </p:pic>
            </p:grpSp>
          </p:grpSp>
        </p:grpSp>
      </p:grpSp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E61479B4-8E3F-394B-ACE5-EB8576562E80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3849" b="23849"/>
          <a:stretch>
            <a:fillRect/>
          </a:stretch>
        </p:blipFill>
        <p:spPr>
          <a:xfrm>
            <a:off x="684213" y="1757363"/>
            <a:ext cx="5943600" cy="3343275"/>
          </a:xfrm>
        </p:spPr>
      </p:pic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6976871" y="3582548"/>
            <a:ext cx="4527741" cy="338554"/>
          </a:xfrm>
        </p:spPr>
        <p:txBody>
          <a:bodyPr/>
          <a:lstStyle/>
          <a:p>
            <a:r>
              <a:rPr lang="en-US" dirty="0"/>
              <a:t>Political Party Affiliation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976871" y="2932886"/>
            <a:ext cx="4527741" cy="584775"/>
          </a:xfrm>
        </p:spPr>
        <p:txBody>
          <a:bodyPr/>
          <a:lstStyle/>
          <a:p>
            <a:r>
              <a:rPr lang="en-US" dirty="0"/>
              <a:t>Examples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025919C-8254-4E45-86D8-AE81E7B9B98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67763" y="1657047"/>
            <a:ext cx="5975041" cy="3508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429973"/>
      </p:ext>
    </p:extLst>
  </p:cSld>
  <p:clrMapOvr>
    <a:masterClrMapping/>
  </p:clrMapOvr>
  <p:transition spd="med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FF60E61C-809E-C940-BDBC-3964589E0B20}"/>
              </a:ext>
            </a:extLst>
          </p:cNvPr>
          <p:cNvGrpSpPr/>
          <p:nvPr/>
        </p:nvGrpSpPr>
        <p:grpSpPr>
          <a:xfrm>
            <a:off x="-7429" y="0"/>
            <a:ext cx="12206856" cy="6885432"/>
            <a:chOff x="-7429" y="0"/>
            <a:chExt cx="12206856" cy="6885432"/>
          </a:xfrm>
        </p:grpSpPr>
        <p:sp>
          <p:nvSpPr>
            <p:cNvPr id="32" name="shading (lower right)">
              <a:extLst>
                <a:ext uri="{FF2B5EF4-FFF2-40B4-BE49-F238E27FC236}">
                  <a16:creationId xmlns:a16="http://schemas.microsoft.com/office/drawing/2014/main" id="{3B1F19CD-91CA-C04B-8BBB-EAD87097F363}"/>
                </a:ext>
              </a:extLst>
            </p:cNvPr>
            <p:cNvSpPr/>
            <p:nvPr/>
          </p:nvSpPr>
          <p:spPr bwMode="auto">
            <a:xfrm>
              <a:off x="0" y="0"/>
              <a:ext cx="12199427" cy="6885432"/>
            </a:xfrm>
            <a:prstGeom prst="rect">
              <a:avLst/>
            </a:prstGeom>
            <a:gradFill flip="none" rotWithShape="1">
              <a:gsLst>
                <a:gs pos="13000">
                  <a:srgbClr val="0F228C"/>
                </a:gs>
                <a:gs pos="60000">
                  <a:srgbClr val="5825D1"/>
                </a:gs>
                <a:gs pos="0">
                  <a:srgbClr val="07157F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52054EE9-63F1-784A-BCE9-925B133ED7DC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grpSp>
            <p:nvGrpSpPr>
              <p:cNvPr id="35" name="Group 34" hidden="1">
                <a:extLst>
                  <a:ext uri="{FF2B5EF4-FFF2-40B4-BE49-F238E27FC236}">
                    <a16:creationId xmlns:a16="http://schemas.microsoft.com/office/drawing/2014/main" id="{5AA089E0-A364-6C49-90FE-261F43BBBADB}"/>
                  </a:ext>
                </a:extLst>
              </p:cNvPr>
              <p:cNvGrpSpPr/>
              <p:nvPr/>
            </p:nvGrpSpPr>
            <p:grpSpPr>
              <a:xfrm>
                <a:off x="0" y="0"/>
                <a:ext cx="12192000" cy="6858000"/>
                <a:chOff x="0" y="0"/>
                <a:chExt cx="12192000" cy="6858000"/>
              </a:xfrm>
            </p:grpSpPr>
            <p:sp>
              <p:nvSpPr>
                <p:cNvPr id="78" name="Rectangle 77">
                  <a:extLst>
                    <a:ext uri="{FF2B5EF4-FFF2-40B4-BE49-F238E27FC236}">
                      <a16:creationId xmlns:a16="http://schemas.microsoft.com/office/drawing/2014/main" id="{28B02CBD-3DD5-B843-919B-5EE6A00B32D8}"/>
                    </a:ext>
                  </a:extLst>
                </p:cNvPr>
                <p:cNvSpPr/>
                <p:nvPr/>
              </p:nvSpPr>
              <p:spPr bwMode="auto">
                <a:xfrm>
                  <a:off x="0" y="0"/>
                  <a:ext cx="12192000" cy="6858000"/>
                </a:xfrm>
                <a:prstGeom prst="rect">
                  <a:avLst/>
                </a:prstGeom>
                <a:gradFill>
                  <a:gsLst>
                    <a:gs pos="35000">
                      <a:srgbClr val="143F95"/>
                    </a:gs>
                    <a:gs pos="82000">
                      <a:srgbClr val="0E53C1"/>
                    </a:gs>
                    <a:gs pos="7000">
                      <a:srgbClr val="1E3073"/>
                    </a:gs>
                  </a:gsLst>
                  <a:path path="circle">
                    <a:fillToRect t="100000" r="100000"/>
                  </a:path>
                </a:gra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400" b="1" dirty="0">
                    <a:solidFill>
                      <a:srgbClr val="000000"/>
                    </a:solidFill>
                    <a:latin typeface="Arial" charset="0"/>
                    <a:ea typeface="ＭＳ Ｐゴシック" pitchFamily="16" charset="-128"/>
                    <a:cs typeface="ＭＳ Ｐゴシック" pitchFamily="-97" charset="-128"/>
                  </a:endParaRPr>
                </a:p>
              </p:txBody>
            </p:sp>
            <p:pic>
              <p:nvPicPr>
                <p:cNvPr id="79" name="Picture 78">
                  <a:extLst>
                    <a:ext uri="{FF2B5EF4-FFF2-40B4-BE49-F238E27FC236}">
                      <a16:creationId xmlns:a16="http://schemas.microsoft.com/office/drawing/2014/main" id="{10D55F5B-DAAD-574C-B291-FC0474008C3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 cstate="screen">
                  <a:duotone>
                    <a:prstClr val="black"/>
                    <a:schemeClr val="accent4">
                      <a:tint val="45000"/>
                      <a:satMod val="400000"/>
                    </a:schemeClr>
                  </a:duotone>
                  <a:alphaModFix amt="41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9021" y="4810991"/>
                  <a:ext cx="2930236" cy="2047009"/>
                </a:xfrm>
                <a:prstGeom prst="rect">
                  <a:avLst/>
                </a:prstGeom>
              </p:spPr>
            </p:pic>
          </p:grpSp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AC44ED7F-67D8-9C4B-A28C-6D6DF7D7B9ED}"/>
                  </a:ext>
                </a:extLst>
              </p:cNvPr>
              <p:cNvGrpSpPr/>
              <p:nvPr/>
            </p:nvGrpSpPr>
            <p:grpSpPr>
              <a:xfrm>
                <a:off x="208303" y="146055"/>
                <a:ext cx="11731071" cy="6595922"/>
                <a:chOff x="208303" y="146055"/>
                <a:chExt cx="11731071" cy="6595922"/>
              </a:xfrm>
            </p:grpSpPr>
            <p:grpSp>
              <p:nvGrpSpPr>
                <p:cNvPr id="37" name="Group 36">
                  <a:extLst>
                    <a:ext uri="{FF2B5EF4-FFF2-40B4-BE49-F238E27FC236}">
                      <a16:creationId xmlns:a16="http://schemas.microsoft.com/office/drawing/2014/main" id="{5E06B5EE-F73C-1B4C-9134-F57B7544757E}"/>
                    </a:ext>
                  </a:extLst>
                </p:cNvPr>
                <p:cNvGrpSpPr/>
                <p:nvPr/>
              </p:nvGrpSpPr>
              <p:grpSpPr>
                <a:xfrm>
                  <a:off x="11604987" y="146055"/>
                  <a:ext cx="334387" cy="435843"/>
                  <a:chOff x="11604987" y="146055"/>
                  <a:chExt cx="334387" cy="435843"/>
                </a:xfrm>
              </p:grpSpPr>
              <p:grpSp>
                <p:nvGrpSpPr>
                  <p:cNvPr id="70" name="Group 69">
                    <a:extLst>
                      <a:ext uri="{FF2B5EF4-FFF2-40B4-BE49-F238E27FC236}">
                        <a16:creationId xmlns:a16="http://schemas.microsoft.com/office/drawing/2014/main" id="{EAA2DE2B-B271-E549-80A0-D397205C66D5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1770125" y="399018"/>
                    <a:ext cx="169249" cy="182880"/>
                    <a:chOff x="7310041" y="760941"/>
                    <a:chExt cx="1043386" cy="1127422"/>
                  </a:xfrm>
                </p:grpSpPr>
                <p:sp>
                  <p:nvSpPr>
                    <p:cNvPr id="75" name="Freeform 74">
                      <a:extLst>
                        <a:ext uri="{FF2B5EF4-FFF2-40B4-BE49-F238E27FC236}">
                          <a16:creationId xmlns:a16="http://schemas.microsoft.com/office/drawing/2014/main" id="{D3861697-AE01-3848-9389-9E4F9F6DDEBD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58" y="760941"/>
                      <a:ext cx="618069" cy="704087"/>
                    </a:xfrm>
                    <a:custGeom>
                      <a:avLst/>
                      <a:gdLst>
                        <a:gd name="connsiteX0" fmla="*/ 2 w 618069"/>
                        <a:gd name="connsiteY0" fmla="*/ 0 h 704087"/>
                        <a:gd name="connsiteX1" fmla="*/ 278345 w 618069"/>
                        <a:gd name="connsiteY1" fmla="*/ 0 h 704087"/>
                        <a:gd name="connsiteX2" fmla="*/ 278345 w 618069"/>
                        <a:gd name="connsiteY2" fmla="*/ 423334 h 704087"/>
                        <a:gd name="connsiteX3" fmla="*/ 618069 w 618069"/>
                        <a:gd name="connsiteY3" fmla="*/ 423334 h 704087"/>
                        <a:gd name="connsiteX4" fmla="*/ 618069 w 618069"/>
                        <a:gd name="connsiteY4" fmla="*/ 704087 h 704087"/>
                        <a:gd name="connsiteX5" fmla="*/ 278345 w 618069"/>
                        <a:gd name="connsiteY5" fmla="*/ 704087 h 704087"/>
                        <a:gd name="connsiteX6" fmla="*/ 2 w 618069"/>
                        <a:gd name="connsiteY6" fmla="*/ 704087 h 704087"/>
                        <a:gd name="connsiteX7" fmla="*/ 0 w 618069"/>
                        <a:gd name="connsiteY7" fmla="*/ 704087 h 704087"/>
                        <a:gd name="connsiteX8" fmla="*/ 0 w 618069"/>
                        <a:gd name="connsiteY8" fmla="*/ 423334 h 704087"/>
                        <a:gd name="connsiteX9" fmla="*/ 2 w 618069"/>
                        <a:gd name="connsiteY9" fmla="*/ 423334 h 704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18069" h="704087">
                          <a:moveTo>
                            <a:pt x="2" y="0"/>
                          </a:moveTo>
                          <a:lnTo>
                            <a:pt x="278345" y="0"/>
                          </a:lnTo>
                          <a:lnTo>
                            <a:pt x="278345" y="423334"/>
                          </a:lnTo>
                          <a:lnTo>
                            <a:pt x="618069" y="423334"/>
                          </a:lnTo>
                          <a:lnTo>
                            <a:pt x="618069" y="704087"/>
                          </a:lnTo>
                          <a:lnTo>
                            <a:pt x="278345" y="704087"/>
                          </a:lnTo>
                          <a:lnTo>
                            <a:pt x="2" y="704087"/>
                          </a:lnTo>
                          <a:lnTo>
                            <a:pt x="0" y="704087"/>
                          </a:lnTo>
                          <a:lnTo>
                            <a:pt x="0" y="423334"/>
                          </a:lnTo>
                          <a:lnTo>
                            <a:pt x="2" y="423334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alpha val="48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6" name="Rectangle 75">
                      <a:extLst>
                        <a:ext uri="{FF2B5EF4-FFF2-40B4-BE49-F238E27FC236}">
                          <a16:creationId xmlns:a16="http://schemas.microsoft.com/office/drawing/2014/main" id="{5485B6C3-3761-2745-A519-579EECABB47E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60" y="1483281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7" name="Rectangle 76">
                      <a:extLst>
                        <a:ext uri="{FF2B5EF4-FFF2-40B4-BE49-F238E27FC236}">
                          <a16:creationId xmlns:a16="http://schemas.microsoft.com/office/drawing/2014/main" id="{D0F0D5A4-193D-C441-8D50-2B13EACB5115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7373410" y="1120906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</p:grpSp>
              <p:grpSp>
                <p:nvGrpSpPr>
                  <p:cNvPr id="71" name="Group 70">
                    <a:extLst>
                      <a:ext uri="{FF2B5EF4-FFF2-40B4-BE49-F238E27FC236}">
                        <a16:creationId xmlns:a16="http://schemas.microsoft.com/office/drawing/2014/main" id="{B9F3F8FE-DC22-9443-B0E6-B3820E3F06B1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1604987" y="146055"/>
                    <a:ext cx="73152" cy="73152"/>
                    <a:chOff x="7310041" y="760941"/>
                    <a:chExt cx="1043386" cy="1127422"/>
                  </a:xfrm>
                </p:grpSpPr>
                <p:sp>
                  <p:nvSpPr>
                    <p:cNvPr id="72" name="Freeform 71">
                      <a:extLst>
                        <a:ext uri="{FF2B5EF4-FFF2-40B4-BE49-F238E27FC236}">
                          <a16:creationId xmlns:a16="http://schemas.microsoft.com/office/drawing/2014/main" id="{253EE8CB-7F3F-3D4E-9F74-575C0EBC6CF5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58" y="760941"/>
                      <a:ext cx="618069" cy="704087"/>
                    </a:xfrm>
                    <a:custGeom>
                      <a:avLst/>
                      <a:gdLst>
                        <a:gd name="connsiteX0" fmla="*/ 2 w 618069"/>
                        <a:gd name="connsiteY0" fmla="*/ 0 h 704087"/>
                        <a:gd name="connsiteX1" fmla="*/ 278345 w 618069"/>
                        <a:gd name="connsiteY1" fmla="*/ 0 h 704087"/>
                        <a:gd name="connsiteX2" fmla="*/ 278345 w 618069"/>
                        <a:gd name="connsiteY2" fmla="*/ 423334 h 704087"/>
                        <a:gd name="connsiteX3" fmla="*/ 618069 w 618069"/>
                        <a:gd name="connsiteY3" fmla="*/ 423334 h 704087"/>
                        <a:gd name="connsiteX4" fmla="*/ 618069 w 618069"/>
                        <a:gd name="connsiteY4" fmla="*/ 704087 h 704087"/>
                        <a:gd name="connsiteX5" fmla="*/ 278345 w 618069"/>
                        <a:gd name="connsiteY5" fmla="*/ 704087 h 704087"/>
                        <a:gd name="connsiteX6" fmla="*/ 2 w 618069"/>
                        <a:gd name="connsiteY6" fmla="*/ 704087 h 704087"/>
                        <a:gd name="connsiteX7" fmla="*/ 0 w 618069"/>
                        <a:gd name="connsiteY7" fmla="*/ 704087 h 704087"/>
                        <a:gd name="connsiteX8" fmla="*/ 0 w 618069"/>
                        <a:gd name="connsiteY8" fmla="*/ 423334 h 704087"/>
                        <a:gd name="connsiteX9" fmla="*/ 2 w 618069"/>
                        <a:gd name="connsiteY9" fmla="*/ 423334 h 704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18069" h="704087">
                          <a:moveTo>
                            <a:pt x="2" y="0"/>
                          </a:moveTo>
                          <a:lnTo>
                            <a:pt x="278345" y="0"/>
                          </a:lnTo>
                          <a:lnTo>
                            <a:pt x="278345" y="423334"/>
                          </a:lnTo>
                          <a:lnTo>
                            <a:pt x="618069" y="423334"/>
                          </a:lnTo>
                          <a:lnTo>
                            <a:pt x="618069" y="704087"/>
                          </a:lnTo>
                          <a:lnTo>
                            <a:pt x="278345" y="704087"/>
                          </a:lnTo>
                          <a:lnTo>
                            <a:pt x="2" y="704087"/>
                          </a:lnTo>
                          <a:lnTo>
                            <a:pt x="0" y="704087"/>
                          </a:lnTo>
                          <a:lnTo>
                            <a:pt x="0" y="423334"/>
                          </a:lnTo>
                          <a:lnTo>
                            <a:pt x="2" y="423334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alpha val="48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3" name="Rectangle 72">
                      <a:extLst>
                        <a:ext uri="{FF2B5EF4-FFF2-40B4-BE49-F238E27FC236}">
                          <a16:creationId xmlns:a16="http://schemas.microsoft.com/office/drawing/2014/main" id="{DFBBC3D2-9242-8B4B-A5D2-0F3F96E886F1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60" y="1483281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4" name="Rectangle 73">
                      <a:extLst>
                        <a:ext uri="{FF2B5EF4-FFF2-40B4-BE49-F238E27FC236}">
                          <a16:creationId xmlns:a16="http://schemas.microsoft.com/office/drawing/2014/main" id="{A33C3115-3DC9-C742-9711-20ED1600BBF8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7373410" y="1120906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</p:grpSp>
            </p:grpSp>
            <p:grpSp>
              <p:nvGrpSpPr>
                <p:cNvPr id="38" name="Group 37">
                  <a:extLst>
                    <a:ext uri="{FF2B5EF4-FFF2-40B4-BE49-F238E27FC236}">
                      <a16:creationId xmlns:a16="http://schemas.microsoft.com/office/drawing/2014/main" id="{A1F11F34-3120-AF4C-AE02-407DE9EC71FC}"/>
                    </a:ext>
                  </a:extLst>
                </p:cNvPr>
                <p:cNvGrpSpPr/>
                <p:nvPr/>
              </p:nvGrpSpPr>
              <p:grpSpPr>
                <a:xfrm>
                  <a:off x="208303" y="5787704"/>
                  <a:ext cx="437544" cy="389381"/>
                  <a:chOff x="9178262" y="1315181"/>
                  <a:chExt cx="437544" cy="389381"/>
                </a:xfrm>
              </p:grpSpPr>
              <p:pic>
                <p:nvPicPr>
                  <p:cNvPr id="68" name="Picture 67">
                    <a:extLst>
                      <a:ext uri="{FF2B5EF4-FFF2-40B4-BE49-F238E27FC236}">
                        <a16:creationId xmlns:a16="http://schemas.microsoft.com/office/drawing/2014/main" id="{4DDE2073-64FA-7347-8D70-DFD8ED13F08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45759" y="1521682"/>
                    <a:ext cx="170047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69" name="Picture 68">
                    <a:extLst>
                      <a:ext uri="{FF2B5EF4-FFF2-40B4-BE49-F238E27FC236}">
                        <a16:creationId xmlns:a16="http://schemas.microsoft.com/office/drawing/2014/main" id="{88134AD4-7C24-284B-86C0-7E539247402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178262" y="1315181"/>
                    <a:ext cx="85024" cy="9144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39" name="Group 38">
                  <a:extLst>
                    <a:ext uri="{FF2B5EF4-FFF2-40B4-BE49-F238E27FC236}">
                      <a16:creationId xmlns:a16="http://schemas.microsoft.com/office/drawing/2014/main" id="{077511E9-2F1D-2E48-94B1-D915DA808FA8}"/>
                    </a:ext>
                  </a:extLst>
                </p:cNvPr>
                <p:cNvGrpSpPr/>
                <p:nvPr/>
              </p:nvGrpSpPr>
              <p:grpSpPr>
                <a:xfrm>
                  <a:off x="250899" y="6421937"/>
                  <a:ext cx="669934" cy="274320"/>
                  <a:chOff x="9445759" y="1430242"/>
                  <a:chExt cx="669934" cy="274320"/>
                </a:xfrm>
              </p:grpSpPr>
              <p:pic>
                <p:nvPicPr>
                  <p:cNvPr id="43" name="Picture 42">
                    <a:extLst>
                      <a:ext uri="{FF2B5EF4-FFF2-40B4-BE49-F238E27FC236}">
                        <a16:creationId xmlns:a16="http://schemas.microsoft.com/office/drawing/2014/main" id="{9FFB7B32-E097-AE42-824D-64414A26F12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45759" y="1521682"/>
                    <a:ext cx="170047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67" name="Picture 66">
                    <a:extLst>
                      <a:ext uri="{FF2B5EF4-FFF2-40B4-BE49-F238E27FC236}">
                        <a16:creationId xmlns:a16="http://schemas.microsoft.com/office/drawing/2014/main" id="{4C71A3C4-F12D-FE41-AAB4-1ACDF44638D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030669" y="1430242"/>
                    <a:ext cx="85024" cy="9144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40" name="Picture 39">
                  <a:extLst>
                    <a:ext uri="{FF2B5EF4-FFF2-40B4-BE49-F238E27FC236}">
                      <a16:creationId xmlns:a16="http://schemas.microsoft.com/office/drawing/2014/main" id="{EF280FAD-4344-6247-87BC-12E96D34CA8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18384" y="6650537"/>
                  <a:ext cx="85024" cy="91440"/>
                </a:xfrm>
                <a:prstGeom prst="rect">
                  <a:avLst/>
                </a:prstGeom>
              </p:spPr>
            </p:pic>
          </p:grpSp>
        </p:grp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58D16D94-A827-0845-889E-332A90FB19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alphaModFix amt="67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58345"/>
            <a:stretch/>
          </p:blipFill>
          <p:spPr>
            <a:xfrm>
              <a:off x="-7429" y="5029200"/>
              <a:ext cx="3162521" cy="1849829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1DF5635-2E8C-0741-9DC5-07D7CDDDA2D9}"/>
              </a:ext>
            </a:extLst>
          </p:cNvPr>
          <p:cNvSpPr txBox="1"/>
          <p:nvPr/>
        </p:nvSpPr>
        <p:spPr>
          <a:xfrm>
            <a:off x="-1231900" y="8966200"/>
            <a:ext cx="0" cy="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A5DB044-E94A-7F43-87CA-4AF1D0F38D62}"/>
              </a:ext>
            </a:extLst>
          </p:cNvPr>
          <p:cNvSpPr txBox="1">
            <a:spLocks/>
          </p:cNvSpPr>
          <p:nvPr/>
        </p:nvSpPr>
        <p:spPr>
          <a:xfrm>
            <a:off x="653646" y="349178"/>
            <a:ext cx="11061371" cy="738664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 algn="ctr"/>
            <a:r>
              <a:rPr lang="en-US" sz="4800" dirty="0"/>
              <a:t>Symbol Size by Scale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C863930-A538-1E42-B02F-9373103D4E4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5700" y="1138797"/>
            <a:ext cx="10757262" cy="487581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D420B25-886F-1347-9EE3-14960A407718}"/>
              </a:ext>
            </a:extLst>
          </p:cNvPr>
          <p:cNvSpPr txBox="1"/>
          <p:nvPr/>
        </p:nvSpPr>
        <p:spPr>
          <a:xfrm>
            <a:off x="2416415" y="6164427"/>
            <a:ext cx="7535832" cy="336292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l" eaLnBrk="0" hangingPunct="0"/>
            <a:r>
              <a:rPr lang="en-US" sz="2000" dirty="0">
                <a:ea typeface="+mn-ea"/>
                <a:cs typeface="+mn-cs"/>
                <a:hlinkClick r:id="rId8"/>
              </a:rPr>
              <a:t>ArcGIS blog: How and why to size symbols by scale in web maps</a:t>
            </a:r>
            <a:endParaRPr lang="en-US" sz="2000" dirty="0"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00629084"/>
      </p:ext>
    </p:extLst>
  </p:cSld>
  <p:clrMapOvr>
    <a:masterClrMapping/>
  </p:clrMapOvr>
  <p:transition spd="med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BA2A2C64-F9F1-4842-993A-C03B38F95AB5}"/>
              </a:ext>
            </a:extLst>
          </p:cNvPr>
          <p:cNvGrpSpPr/>
          <p:nvPr/>
        </p:nvGrpSpPr>
        <p:grpSpPr>
          <a:xfrm>
            <a:off x="-11140" y="-16011"/>
            <a:ext cx="12203139" cy="7225075"/>
            <a:chOff x="-11140" y="-16011"/>
            <a:chExt cx="12203139" cy="7225075"/>
          </a:xfrm>
        </p:grpSpPr>
        <p:sp>
          <p:nvSpPr>
            <p:cNvPr id="32" name="gradient background1">
              <a:extLst>
                <a:ext uri="{FF2B5EF4-FFF2-40B4-BE49-F238E27FC236}">
                  <a16:creationId xmlns:a16="http://schemas.microsoft.com/office/drawing/2014/main" id="{2B85BFA0-0C83-7648-9276-B0EC4343672D}"/>
                </a:ext>
              </a:extLst>
            </p:cNvPr>
            <p:cNvSpPr/>
            <p:nvPr/>
          </p:nvSpPr>
          <p:spPr bwMode="auto">
            <a:xfrm>
              <a:off x="0" y="-16011"/>
              <a:ext cx="12191999" cy="6888971"/>
            </a:xfrm>
            <a:prstGeom prst="rect">
              <a:avLst/>
            </a:prstGeom>
            <a:gradFill flip="none" rotWithShape="1">
              <a:gsLst>
                <a:gs pos="61000">
                  <a:srgbClr val="5328C9"/>
                </a:gs>
                <a:gs pos="24000">
                  <a:srgbClr val="863FE4"/>
                </a:gs>
                <a:gs pos="98000">
                  <a:srgbClr val="180C97"/>
                </a:gs>
              </a:gsLst>
              <a:lin ang="2070000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7D2B2874-2B70-1C40-9437-5D5649D050C8}"/>
                </a:ext>
              </a:extLst>
            </p:cNvPr>
            <p:cNvGrpSpPr/>
            <p:nvPr/>
          </p:nvGrpSpPr>
          <p:grpSpPr>
            <a:xfrm>
              <a:off x="-11140" y="2"/>
              <a:ext cx="12199425" cy="7209062"/>
              <a:chOff x="-11140" y="2"/>
              <a:chExt cx="12199425" cy="7209062"/>
            </a:xfrm>
          </p:grpSpPr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0379F30F-960F-9447-8E45-2FE6E17D959C}"/>
                  </a:ext>
                </a:extLst>
              </p:cNvPr>
              <p:cNvGrpSpPr/>
              <p:nvPr/>
            </p:nvGrpSpPr>
            <p:grpSpPr>
              <a:xfrm>
                <a:off x="-11140" y="2"/>
                <a:ext cx="12199425" cy="6888971"/>
                <a:chOff x="-7428" y="-16011"/>
                <a:chExt cx="12199425" cy="6888971"/>
              </a:xfrm>
            </p:grpSpPr>
            <p:pic>
              <p:nvPicPr>
                <p:cNvPr id="38" name="Picture 37">
                  <a:extLst>
                    <a:ext uri="{FF2B5EF4-FFF2-40B4-BE49-F238E27FC236}">
                      <a16:creationId xmlns:a16="http://schemas.microsoft.com/office/drawing/2014/main" id="{5E7F34C5-0182-9940-9DF4-4A4075279B9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 cstate="screen">
                  <a:alphaModFix amt="67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t="-9940" r="-10727"/>
                <a:stretch/>
              </p:blipFill>
              <p:spPr>
                <a:xfrm>
                  <a:off x="-7428" y="4530812"/>
                  <a:ext cx="3953920" cy="2342148"/>
                </a:xfrm>
                <a:prstGeom prst="rect">
                  <a:avLst/>
                </a:prstGeom>
              </p:spPr>
            </p:pic>
            <p:grpSp>
              <p:nvGrpSpPr>
                <p:cNvPr id="39" name="Group 38">
                  <a:extLst>
                    <a:ext uri="{FF2B5EF4-FFF2-40B4-BE49-F238E27FC236}">
                      <a16:creationId xmlns:a16="http://schemas.microsoft.com/office/drawing/2014/main" id="{92E700BF-FF2A-2343-A8CB-81AC3B6F0FF9}"/>
                    </a:ext>
                  </a:extLst>
                </p:cNvPr>
                <p:cNvGrpSpPr/>
                <p:nvPr/>
              </p:nvGrpSpPr>
              <p:grpSpPr>
                <a:xfrm>
                  <a:off x="10445577" y="-16011"/>
                  <a:ext cx="1746420" cy="1226973"/>
                  <a:chOff x="10445577" y="-16011"/>
                  <a:chExt cx="1746420" cy="1226973"/>
                </a:xfrm>
              </p:grpSpPr>
              <p:pic>
                <p:nvPicPr>
                  <p:cNvPr id="40" name="Picture 39">
                    <a:extLst>
                      <a:ext uri="{FF2B5EF4-FFF2-40B4-BE49-F238E27FC236}">
                        <a16:creationId xmlns:a16="http://schemas.microsoft.com/office/drawing/2014/main" id="{10885D2F-F087-E44E-9E55-3ABCFFE87F7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4" cstate="screen">
                    <a:alphaModFix amt="67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>
                  <a:xfrm rot="10800000">
                    <a:off x="10445577" y="-16011"/>
                    <a:ext cx="1746420" cy="1226973"/>
                  </a:xfrm>
                  <a:prstGeom prst="rect">
                    <a:avLst/>
                  </a:prstGeom>
                </p:spPr>
              </p:pic>
              <p:pic>
                <p:nvPicPr>
                  <p:cNvPr id="41" name="Picture 40">
                    <a:extLst>
                      <a:ext uri="{FF2B5EF4-FFF2-40B4-BE49-F238E27FC236}">
                        <a16:creationId xmlns:a16="http://schemas.microsoft.com/office/drawing/2014/main" id="{AF59B327-33D4-7346-921F-E1C4C23D164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804990" y="445071"/>
                    <a:ext cx="126139" cy="127007"/>
                  </a:xfrm>
                  <a:prstGeom prst="rect">
                    <a:avLst/>
                  </a:prstGeom>
                </p:spPr>
              </p:pic>
              <p:pic>
                <p:nvPicPr>
                  <p:cNvPr id="42" name="Picture 41">
                    <a:extLst>
                      <a:ext uri="{FF2B5EF4-FFF2-40B4-BE49-F238E27FC236}">
                        <a16:creationId xmlns:a16="http://schemas.microsoft.com/office/drawing/2014/main" id="{EEFAB032-F7E0-4A40-8769-D18DB735D3C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653626" y="312322"/>
                    <a:ext cx="77581" cy="78114"/>
                  </a:xfrm>
                  <a:prstGeom prst="rect">
                    <a:avLst/>
                  </a:prstGeom>
                </p:spPr>
              </p:pic>
              <p:pic>
                <p:nvPicPr>
                  <p:cNvPr id="43" name="Picture 42">
                    <a:extLst>
                      <a:ext uri="{FF2B5EF4-FFF2-40B4-BE49-F238E27FC236}">
                        <a16:creationId xmlns:a16="http://schemas.microsoft.com/office/drawing/2014/main" id="{AA0DB334-9F17-1244-8A62-338CBF8E016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571458" y="721420"/>
                    <a:ext cx="59864" cy="60276"/>
                  </a:xfrm>
                  <a:prstGeom prst="rect">
                    <a:avLst/>
                  </a:prstGeom>
                </p:spPr>
              </p:pic>
            </p:grpSp>
          </p:grpSp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C873BF9C-1638-914D-8051-C56E23BABE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alphaModFix amt="90000"/>
              </a:blip>
              <a:stretch>
                <a:fillRect/>
              </a:stretch>
            </p:blipFill>
            <p:spPr>
              <a:xfrm>
                <a:off x="459373" y="5557701"/>
                <a:ext cx="1526260" cy="1651363"/>
              </a:xfrm>
              <a:prstGeom prst="rect">
                <a:avLst/>
              </a:prstGeom>
            </p:spPr>
          </p:pic>
          <p:pic>
            <p:nvPicPr>
              <p:cNvPr id="36" name="Picture 35">
                <a:extLst>
                  <a:ext uri="{FF2B5EF4-FFF2-40B4-BE49-F238E27FC236}">
                    <a16:creationId xmlns:a16="http://schemas.microsoft.com/office/drawing/2014/main" id="{C50ADEC5-C281-9F4C-95C7-1F1F7BA682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alphaModFix amt="81000"/>
              </a:blip>
              <a:stretch>
                <a:fillRect/>
              </a:stretch>
            </p:blipFill>
            <p:spPr>
              <a:xfrm>
                <a:off x="200791" y="5023583"/>
                <a:ext cx="566651" cy="613097"/>
              </a:xfrm>
              <a:prstGeom prst="rect">
                <a:avLst/>
              </a:prstGeom>
            </p:spPr>
          </p:pic>
          <p:pic>
            <p:nvPicPr>
              <p:cNvPr id="37" name="Picture 36">
                <a:extLst>
                  <a:ext uri="{FF2B5EF4-FFF2-40B4-BE49-F238E27FC236}">
                    <a16:creationId xmlns:a16="http://schemas.microsoft.com/office/drawing/2014/main" id="{5D0F6904-B0A2-F247-9317-48F167CDA3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alphaModFix amt="73000"/>
              </a:blip>
              <a:stretch>
                <a:fillRect/>
              </a:stretch>
            </p:blipFill>
            <p:spPr>
              <a:xfrm>
                <a:off x="2250821" y="5636680"/>
                <a:ext cx="384123" cy="415268"/>
              </a:xfrm>
              <a:prstGeom prst="rect">
                <a:avLst/>
              </a:prstGeom>
            </p:spPr>
          </p:pic>
        </p:grp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E78A5033-F735-5A47-8683-CC87165508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2116756"/>
            <a:ext cx="10826496" cy="1846659"/>
          </a:xfrm>
        </p:spPr>
        <p:txBody>
          <a:bodyPr/>
          <a:lstStyle/>
          <a:p>
            <a:r>
              <a:rPr lang="en-US" sz="4000" b="0" dirty="0"/>
              <a:t>Discover how to visualize geodata </a:t>
            </a:r>
            <a:br>
              <a:rPr lang="en-US" sz="4000" b="0" dirty="0"/>
            </a:br>
            <a:r>
              <a:rPr lang="en-US" sz="4000" b="0" dirty="0"/>
              <a:t>in meaningful ways using the </a:t>
            </a:r>
            <a:br>
              <a:rPr lang="en-US" sz="4000" b="0" dirty="0"/>
            </a:br>
            <a:r>
              <a:rPr lang="en-US" sz="4000" b="0" dirty="0"/>
              <a:t>ArcGIS API for JavaScript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DF5635-2E8C-0741-9DC5-07D7CDDDA2D9}"/>
              </a:ext>
            </a:extLst>
          </p:cNvPr>
          <p:cNvSpPr txBox="1"/>
          <p:nvPr/>
        </p:nvSpPr>
        <p:spPr>
          <a:xfrm>
            <a:off x="-1231900" y="8966200"/>
            <a:ext cx="0" cy="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83378941"/>
      </p:ext>
    </p:extLst>
  </p:cSld>
  <p:clrMapOvr>
    <a:masterClrMapping/>
  </p:clrMapOvr>
  <p:transition spd="med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65105446-C8D6-3F49-BBE5-8187A0B183B3}"/>
              </a:ext>
            </a:extLst>
          </p:cNvPr>
          <p:cNvGrpSpPr/>
          <p:nvPr/>
        </p:nvGrpSpPr>
        <p:grpSpPr>
          <a:xfrm>
            <a:off x="-11140" y="-16011"/>
            <a:ext cx="12203139" cy="7225075"/>
            <a:chOff x="-11140" y="-16011"/>
            <a:chExt cx="12203139" cy="7225075"/>
          </a:xfrm>
        </p:grpSpPr>
        <p:sp>
          <p:nvSpPr>
            <p:cNvPr id="18" name="gradient background1">
              <a:extLst>
                <a:ext uri="{FF2B5EF4-FFF2-40B4-BE49-F238E27FC236}">
                  <a16:creationId xmlns:a16="http://schemas.microsoft.com/office/drawing/2014/main" id="{D3D9FEAD-06DA-0044-92D0-633428D8F74C}"/>
                </a:ext>
              </a:extLst>
            </p:cNvPr>
            <p:cNvSpPr/>
            <p:nvPr/>
          </p:nvSpPr>
          <p:spPr bwMode="auto">
            <a:xfrm>
              <a:off x="0" y="-16011"/>
              <a:ext cx="12191999" cy="6888971"/>
            </a:xfrm>
            <a:prstGeom prst="rect">
              <a:avLst/>
            </a:prstGeom>
            <a:gradFill flip="none" rotWithShape="1">
              <a:gsLst>
                <a:gs pos="61000">
                  <a:srgbClr val="5328C9"/>
                </a:gs>
                <a:gs pos="24000">
                  <a:srgbClr val="863FE4"/>
                </a:gs>
                <a:gs pos="98000">
                  <a:srgbClr val="180C97"/>
                </a:gs>
              </a:gsLst>
              <a:lin ang="2070000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AB78BBFB-83AC-F14F-9C41-2792CBC7E515}"/>
                </a:ext>
              </a:extLst>
            </p:cNvPr>
            <p:cNvGrpSpPr/>
            <p:nvPr/>
          </p:nvGrpSpPr>
          <p:grpSpPr>
            <a:xfrm>
              <a:off x="-11140" y="2"/>
              <a:ext cx="12199425" cy="7209062"/>
              <a:chOff x="-11140" y="2"/>
              <a:chExt cx="12199425" cy="7209062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1DCDE7EC-F907-1944-A695-D6B0ABD0F959}"/>
                  </a:ext>
                </a:extLst>
              </p:cNvPr>
              <p:cNvGrpSpPr/>
              <p:nvPr/>
            </p:nvGrpSpPr>
            <p:grpSpPr>
              <a:xfrm>
                <a:off x="-11140" y="2"/>
                <a:ext cx="12199425" cy="6888971"/>
                <a:chOff x="-7428" y="-16011"/>
                <a:chExt cx="12199425" cy="6888971"/>
              </a:xfrm>
            </p:grpSpPr>
            <p:pic>
              <p:nvPicPr>
                <p:cNvPr id="27" name="Picture 26">
                  <a:extLst>
                    <a:ext uri="{FF2B5EF4-FFF2-40B4-BE49-F238E27FC236}">
                      <a16:creationId xmlns:a16="http://schemas.microsoft.com/office/drawing/2014/main" id="{ECF2FA5D-F689-CA4D-B62C-0FD54ECA4C2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 cstate="screen">
                  <a:alphaModFix amt="67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t="-9940" r="-10727"/>
                <a:stretch/>
              </p:blipFill>
              <p:spPr>
                <a:xfrm>
                  <a:off x="-7428" y="4530812"/>
                  <a:ext cx="3953920" cy="2342148"/>
                </a:xfrm>
                <a:prstGeom prst="rect">
                  <a:avLst/>
                </a:prstGeom>
              </p:spPr>
            </p:pic>
            <p:grpSp>
              <p:nvGrpSpPr>
                <p:cNvPr id="28" name="Group 27">
                  <a:extLst>
                    <a:ext uri="{FF2B5EF4-FFF2-40B4-BE49-F238E27FC236}">
                      <a16:creationId xmlns:a16="http://schemas.microsoft.com/office/drawing/2014/main" id="{88AF781A-591A-A14C-874D-FB28AFE2CA65}"/>
                    </a:ext>
                  </a:extLst>
                </p:cNvPr>
                <p:cNvGrpSpPr/>
                <p:nvPr/>
              </p:nvGrpSpPr>
              <p:grpSpPr>
                <a:xfrm>
                  <a:off x="10445577" y="-16011"/>
                  <a:ext cx="1746420" cy="1226973"/>
                  <a:chOff x="10445577" y="-16011"/>
                  <a:chExt cx="1746420" cy="1226973"/>
                </a:xfrm>
              </p:grpSpPr>
              <p:pic>
                <p:nvPicPr>
                  <p:cNvPr id="29" name="Picture 28">
                    <a:extLst>
                      <a:ext uri="{FF2B5EF4-FFF2-40B4-BE49-F238E27FC236}">
                        <a16:creationId xmlns:a16="http://schemas.microsoft.com/office/drawing/2014/main" id="{599BEE3F-B444-BD41-940C-9E2C0F70D4E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4" cstate="screen">
                    <a:alphaModFix amt="67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>
                  <a:xfrm rot="10800000">
                    <a:off x="10445577" y="-16011"/>
                    <a:ext cx="1746420" cy="1226973"/>
                  </a:xfrm>
                  <a:prstGeom prst="rect">
                    <a:avLst/>
                  </a:prstGeom>
                </p:spPr>
              </p:pic>
              <p:pic>
                <p:nvPicPr>
                  <p:cNvPr id="30" name="Picture 29">
                    <a:extLst>
                      <a:ext uri="{FF2B5EF4-FFF2-40B4-BE49-F238E27FC236}">
                        <a16:creationId xmlns:a16="http://schemas.microsoft.com/office/drawing/2014/main" id="{C0F21FB5-E7AA-8348-8A1B-14D01B9A25E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804990" y="445071"/>
                    <a:ext cx="126139" cy="127007"/>
                  </a:xfrm>
                  <a:prstGeom prst="rect">
                    <a:avLst/>
                  </a:prstGeom>
                </p:spPr>
              </p:pic>
              <p:pic>
                <p:nvPicPr>
                  <p:cNvPr id="31" name="Picture 30">
                    <a:extLst>
                      <a:ext uri="{FF2B5EF4-FFF2-40B4-BE49-F238E27FC236}">
                        <a16:creationId xmlns:a16="http://schemas.microsoft.com/office/drawing/2014/main" id="{1C97FF24-9F70-344F-9077-B3571654774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653626" y="312322"/>
                    <a:ext cx="77581" cy="78114"/>
                  </a:xfrm>
                  <a:prstGeom prst="rect">
                    <a:avLst/>
                  </a:prstGeom>
                </p:spPr>
              </p:pic>
              <p:pic>
                <p:nvPicPr>
                  <p:cNvPr id="32" name="Picture 31">
                    <a:extLst>
                      <a:ext uri="{FF2B5EF4-FFF2-40B4-BE49-F238E27FC236}">
                        <a16:creationId xmlns:a16="http://schemas.microsoft.com/office/drawing/2014/main" id="{8ACB10B5-8DD8-9A43-BD8D-17D97A568CA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571458" y="721420"/>
                    <a:ext cx="59864" cy="60276"/>
                  </a:xfrm>
                  <a:prstGeom prst="rect">
                    <a:avLst/>
                  </a:prstGeom>
                </p:spPr>
              </p:pic>
            </p:grpSp>
          </p:grpSp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BB996D79-68C1-7342-8985-4DAB7A872E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alphaModFix amt="90000"/>
              </a:blip>
              <a:stretch>
                <a:fillRect/>
              </a:stretch>
            </p:blipFill>
            <p:spPr>
              <a:xfrm>
                <a:off x="459373" y="5557701"/>
                <a:ext cx="1526260" cy="1651363"/>
              </a:xfrm>
              <a:prstGeom prst="rect">
                <a:avLst/>
              </a:prstGeom>
            </p:spPr>
          </p:pic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59F55227-9ECA-794F-ABA9-F58FF69698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alphaModFix amt="81000"/>
              </a:blip>
              <a:stretch>
                <a:fillRect/>
              </a:stretch>
            </p:blipFill>
            <p:spPr>
              <a:xfrm>
                <a:off x="200791" y="5023583"/>
                <a:ext cx="566651" cy="613097"/>
              </a:xfrm>
              <a:prstGeom prst="rect">
                <a:avLst/>
              </a:prstGeom>
            </p:spPr>
          </p:pic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628C9ECA-739C-6748-B16C-54C0855123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alphaModFix amt="73000"/>
              </a:blip>
              <a:stretch>
                <a:fillRect/>
              </a:stretch>
            </p:blipFill>
            <p:spPr>
              <a:xfrm>
                <a:off x="2250821" y="5636680"/>
                <a:ext cx="384123" cy="415268"/>
              </a:xfrm>
              <a:prstGeom prst="rect">
                <a:avLst/>
              </a:prstGeom>
            </p:spPr>
          </p:pic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16B0A39-F017-7E49-8450-75FB7414A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Smart Mapping</a:t>
            </a:r>
          </a:p>
        </p:txBody>
      </p:sp>
    </p:spTree>
    <p:extLst>
      <p:ext uri="{BB962C8B-B14F-4D97-AF65-F5344CB8AC3E}">
        <p14:creationId xmlns:p14="http://schemas.microsoft.com/office/powerpoint/2010/main" val="3031580067"/>
      </p:ext>
    </p:extLst>
  </p:cSld>
  <p:clrMapOvr>
    <a:masterClrMapping/>
  </p:clrMapOvr>
  <p:transition spd="med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roup 57">
            <a:extLst>
              <a:ext uri="{FF2B5EF4-FFF2-40B4-BE49-F238E27FC236}">
                <a16:creationId xmlns:a16="http://schemas.microsoft.com/office/drawing/2014/main" id="{5B906B57-8DAC-8E4C-B8D4-58F0D8778162}"/>
              </a:ext>
            </a:extLst>
          </p:cNvPr>
          <p:cNvGrpSpPr/>
          <p:nvPr/>
        </p:nvGrpSpPr>
        <p:grpSpPr>
          <a:xfrm>
            <a:off x="-7429" y="0"/>
            <a:ext cx="12206856" cy="6885432"/>
            <a:chOff x="-7429" y="0"/>
            <a:chExt cx="12206856" cy="6885432"/>
          </a:xfrm>
        </p:grpSpPr>
        <p:sp>
          <p:nvSpPr>
            <p:cNvPr id="59" name="shading (lower right)">
              <a:extLst>
                <a:ext uri="{FF2B5EF4-FFF2-40B4-BE49-F238E27FC236}">
                  <a16:creationId xmlns:a16="http://schemas.microsoft.com/office/drawing/2014/main" id="{731A91C2-4D30-E842-ABF8-EFA84340AB33}"/>
                </a:ext>
              </a:extLst>
            </p:cNvPr>
            <p:cNvSpPr/>
            <p:nvPr/>
          </p:nvSpPr>
          <p:spPr bwMode="auto">
            <a:xfrm>
              <a:off x="0" y="0"/>
              <a:ext cx="12199427" cy="6885432"/>
            </a:xfrm>
            <a:prstGeom prst="rect">
              <a:avLst/>
            </a:prstGeom>
            <a:gradFill flip="none" rotWithShape="1">
              <a:gsLst>
                <a:gs pos="13000">
                  <a:srgbClr val="0F228C"/>
                </a:gs>
                <a:gs pos="60000">
                  <a:srgbClr val="5825D1"/>
                </a:gs>
                <a:gs pos="0">
                  <a:srgbClr val="07157F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B834B37D-5412-314D-B1B7-C1C158866087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grpSp>
            <p:nvGrpSpPr>
              <p:cNvPr id="62" name="Group 61" hidden="1">
                <a:extLst>
                  <a:ext uri="{FF2B5EF4-FFF2-40B4-BE49-F238E27FC236}">
                    <a16:creationId xmlns:a16="http://schemas.microsoft.com/office/drawing/2014/main" id="{DEA45F6A-F720-5C4F-B39A-298C9A9EACDE}"/>
                  </a:ext>
                </a:extLst>
              </p:cNvPr>
              <p:cNvGrpSpPr/>
              <p:nvPr/>
            </p:nvGrpSpPr>
            <p:grpSpPr>
              <a:xfrm>
                <a:off x="0" y="0"/>
                <a:ext cx="12192000" cy="6858000"/>
                <a:chOff x="0" y="0"/>
                <a:chExt cx="12192000" cy="6858000"/>
              </a:xfrm>
            </p:grpSpPr>
            <p:sp>
              <p:nvSpPr>
                <p:cNvPr id="80" name="Rectangle 79">
                  <a:extLst>
                    <a:ext uri="{FF2B5EF4-FFF2-40B4-BE49-F238E27FC236}">
                      <a16:creationId xmlns:a16="http://schemas.microsoft.com/office/drawing/2014/main" id="{40243570-DD76-8649-B6CE-954328F1CA9E}"/>
                    </a:ext>
                  </a:extLst>
                </p:cNvPr>
                <p:cNvSpPr/>
                <p:nvPr/>
              </p:nvSpPr>
              <p:spPr bwMode="auto">
                <a:xfrm>
                  <a:off x="0" y="0"/>
                  <a:ext cx="12192000" cy="6858000"/>
                </a:xfrm>
                <a:prstGeom prst="rect">
                  <a:avLst/>
                </a:prstGeom>
                <a:gradFill>
                  <a:gsLst>
                    <a:gs pos="35000">
                      <a:srgbClr val="143F95"/>
                    </a:gs>
                    <a:gs pos="82000">
                      <a:srgbClr val="0E53C1"/>
                    </a:gs>
                    <a:gs pos="7000">
                      <a:srgbClr val="1E3073"/>
                    </a:gs>
                  </a:gsLst>
                  <a:path path="circle">
                    <a:fillToRect t="100000" r="100000"/>
                  </a:path>
                </a:gra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400" b="1" dirty="0">
                    <a:solidFill>
                      <a:srgbClr val="000000"/>
                    </a:solidFill>
                    <a:latin typeface="Arial" charset="0"/>
                    <a:ea typeface="ＭＳ Ｐゴシック" pitchFamily="16" charset="-128"/>
                    <a:cs typeface="ＭＳ Ｐゴシック" pitchFamily="-97" charset="-128"/>
                  </a:endParaRPr>
                </a:p>
              </p:txBody>
            </p:sp>
            <p:pic>
              <p:nvPicPr>
                <p:cNvPr id="81" name="Picture 80">
                  <a:extLst>
                    <a:ext uri="{FF2B5EF4-FFF2-40B4-BE49-F238E27FC236}">
                      <a16:creationId xmlns:a16="http://schemas.microsoft.com/office/drawing/2014/main" id="{AA28CE31-CAF7-BF4A-A3FD-DB20E23808F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 cstate="screen">
                  <a:duotone>
                    <a:prstClr val="black"/>
                    <a:schemeClr val="accent4">
                      <a:tint val="45000"/>
                      <a:satMod val="400000"/>
                    </a:schemeClr>
                  </a:duotone>
                  <a:alphaModFix amt="41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9021" y="4810991"/>
                  <a:ext cx="2930236" cy="2047009"/>
                </a:xfrm>
                <a:prstGeom prst="rect">
                  <a:avLst/>
                </a:prstGeom>
              </p:spPr>
            </p:pic>
          </p:grpSp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64F4D1DF-0EE1-0A4F-840B-98AF2F0C8682}"/>
                  </a:ext>
                </a:extLst>
              </p:cNvPr>
              <p:cNvGrpSpPr/>
              <p:nvPr/>
            </p:nvGrpSpPr>
            <p:grpSpPr>
              <a:xfrm>
                <a:off x="208303" y="146055"/>
                <a:ext cx="11731071" cy="6595922"/>
                <a:chOff x="208303" y="146055"/>
                <a:chExt cx="11731071" cy="6595922"/>
              </a:xfrm>
            </p:grpSpPr>
            <p:grpSp>
              <p:nvGrpSpPr>
                <p:cNvPr id="64" name="Group 63">
                  <a:extLst>
                    <a:ext uri="{FF2B5EF4-FFF2-40B4-BE49-F238E27FC236}">
                      <a16:creationId xmlns:a16="http://schemas.microsoft.com/office/drawing/2014/main" id="{BDE12F8B-B470-0340-9CE8-4A3D8F9EE8BB}"/>
                    </a:ext>
                  </a:extLst>
                </p:cNvPr>
                <p:cNvGrpSpPr/>
                <p:nvPr/>
              </p:nvGrpSpPr>
              <p:grpSpPr>
                <a:xfrm>
                  <a:off x="11604987" y="146055"/>
                  <a:ext cx="334387" cy="435843"/>
                  <a:chOff x="11604987" y="146055"/>
                  <a:chExt cx="334387" cy="435843"/>
                </a:xfrm>
              </p:grpSpPr>
              <p:grpSp>
                <p:nvGrpSpPr>
                  <p:cNvPr id="72" name="Group 71">
                    <a:extLst>
                      <a:ext uri="{FF2B5EF4-FFF2-40B4-BE49-F238E27FC236}">
                        <a16:creationId xmlns:a16="http://schemas.microsoft.com/office/drawing/2014/main" id="{D2269976-4C68-BB44-A107-F496EABEAB3A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1770125" y="399018"/>
                    <a:ext cx="169249" cy="182880"/>
                    <a:chOff x="7310041" y="760941"/>
                    <a:chExt cx="1043386" cy="1127422"/>
                  </a:xfrm>
                </p:grpSpPr>
                <p:sp>
                  <p:nvSpPr>
                    <p:cNvPr id="77" name="Freeform 76">
                      <a:extLst>
                        <a:ext uri="{FF2B5EF4-FFF2-40B4-BE49-F238E27FC236}">
                          <a16:creationId xmlns:a16="http://schemas.microsoft.com/office/drawing/2014/main" id="{1C62CC77-2C72-A247-82E7-BC4B789DEC06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58" y="760941"/>
                      <a:ext cx="618069" cy="704087"/>
                    </a:xfrm>
                    <a:custGeom>
                      <a:avLst/>
                      <a:gdLst>
                        <a:gd name="connsiteX0" fmla="*/ 2 w 618069"/>
                        <a:gd name="connsiteY0" fmla="*/ 0 h 704087"/>
                        <a:gd name="connsiteX1" fmla="*/ 278345 w 618069"/>
                        <a:gd name="connsiteY1" fmla="*/ 0 h 704087"/>
                        <a:gd name="connsiteX2" fmla="*/ 278345 w 618069"/>
                        <a:gd name="connsiteY2" fmla="*/ 423334 h 704087"/>
                        <a:gd name="connsiteX3" fmla="*/ 618069 w 618069"/>
                        <a:gd name="connsiteY3" fmla="*/ 423334 h 704087"/>
                        <a:gd name="connsiteX4" fmla="*/ 618069 w 618069"/>
                        <a:gd name="connsiteY4" fmla="*/ 704087 h 704087"/>
                        <a:gd name="connsiteX5" fmla="*/ 278345 w 618069"/>
                        <a:gd name="connsiteY5" fmla="*/ 704087 h 704087"/>
                        <a:gd name="connsiteX6" fmla="*/ 2 w 618069"/>
                        <a:gd name="connsiteY6" fmla="*/ 704087 h 704087"/>
                        <a:gd name="connsiteX7" fmla="*/ 0 w 618069"/>
                        <a:gd name="connsiteY7" fmla="*/ 704087 h 704087"/>
                        <a:gd name="connsiteX8" fmla="*/ 0 w 618069"/>
                        <a:gd name="connsiteY8" fmla="*/ 423334 h 704087"/>
                        <a:gd name="connsiteX9" fmla="*/ 2 w 618069"/>
                        <a:gd name="connsiteY9" fmla="*/ 423334 h 704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18069" h="704087">
                          <a:moveTo>
                            <a:pt x="2" y="0"/>
                          </a:moveTo>
                          <a:lnTo>
                            <a:pt x="278345" y="0"/>
                          </a:lnTo>
                          <a:lnTo>
                            <a:pt x="278345" y="423334"/>
                          </a:lnTo>
                          <a:lnTo>
                            <a:pt x="618069" y="423334"/>
                          </a:lnTo>
                          <a:lnTo>
                            <a:pt x="618069" y="704087"/>
                          </a:lnTo>
                          <a:lnTo>
                            <a:pt x="278345" y="704087"/>
                          </a:lnTo>
                          <a:lnTo>
                            <a:pt x="2" y="704087"/>
                          </a:lnTo>
                          <a:lnTo>
                            <a:pt x="0" y="704087"/>
                          </a:lnTo>
                          <a:lnTo>
                            <a:pt x="0" y="423334"/>
                          </a:lnTo>
                          <a:lnTo>
                            <a:pt x="2" y="423334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alpha val="48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8" name="Rectangle 77">
                      <a:extLst>
                        <a:ext uri="{FF2B5EF4-FFF2-40B4-BE49-F238E27FC236}">
                          <a16:creationId xmlns:a16="http://schemas.microsoft.com/office/drawing/2014/main" id="{03BCFF36-79F1-5045-A451-A9430E6142F1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60" y="1483281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9" name="Rectangle 78">
                      <a:extLst>
                        <a:ext uri="{FF2B5EF4-FFF2-40B4-BE49-F238E27FC236}">
                          <a16:creationId xmlns:a16="http://schemas.microsoft.com/office/drawing/2014/main" id="{A05A1F20-FB7D-4149-9349-C2410957CE66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7373410" y="1120906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</p:grpSp>
              <p:grpSp>
                <p:nvGrpSpPr>
                  <p:cNvPr id="73" name="Group 72">
                    <a:extLst>
                      <a:ext uri="{FF2B5EF4-FFF2-40B4-BE49-F238E27FC236}">
                        <a16:creationId xmlns:a16="http://schemas.microsoft.com/office/drawing/2014/main" id="{C9BD3394-0EFE-3144-89E8-899CFA512427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1604987" y="146055"/>
                    <a:ext cx="73152" cy="73152"/>
                    <a:chOff x="7310041" y="760941"/>
                    <a:chExt cx="1043386" cy="1127422"/>
                  </a:xfrm>
                </p:grpSpPr>
                <p:sp>
                  <p:nvSpPr>
                    <p:cNvPr id="74" name="Freeform 73">
                      <a:extLst>
                        <a:ext uri="{FF2B5EF4-FFF2-40B4-BE49-F238E27FC236}">
                          <a16:creationId xmlns:a16="http://schemas.microsoft.com/office/drawing/2014/main" id="{FC095BE8-5B63-634F-A786-00F8DA6E3AB1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58" y="760941"/>
                      <a:ext cx="618069" cy="704087"/>
                    </a:xfrm>
                    <a:custGeom>
                      <a:avLst/>
                      <a:gdLst>
                        <a:gd name="connsiteX0" fmla="*/ 2 w 618069"/>
                        <a:gd name="connsiteY0" fmla="*/ 0 h 704087"/>
                        <a:gd name="connsiteX1" fmla="*/ 278345 w 618069"/>
                        <a:gd name="connsiteY1" fmla="*/ 0 h 704087"/>
                        <a:gd name="connsiteX2" fmla="*/ 278345 w 618069"/>
                        <a:gd name="connsiteY2" fmla="*/ 423334 h 704087"/>
                        <a:gd name="connsiteX3" fmla="*/ 618069 w 618069"/>
                        <a:gd name="connsiteY3" fmla="*/ 423334 h 704087"/>
                        <a:gd name="connsiteX4" fmla="*/ 618069 w 618069"/>
                        <a:gd name="connsiteY4" fmla="*/ 704087 h 704087"/>
                        <a:gd name="connsiteX5" fmla="*/ 278345 w 618069"/>
                        <a:gd name="connsiteY5" fmla="*/ 704087 h 704087"/>
                        <a:gd name="connsiteX6" fmla="*/ 2 w 618069"/>
                        <a:gd name="connsiteY6" fmla="*/ 704087 h 704087"/>
                        <a:gd name="connsiteX7" fmla="*/ 0 w 618069"/>
                        <a:gd name="connsiteY7" fmla="*/ 704087 h 704087"/>
                        <a:gd name="connsiteX8" fmla="*/ 0 w 618069"/>
                        <a:gd name="connsiteY8" fmla="*/ 423334 h 704087"/>
                        <a:gd name="connsiteX9" fmla="*/ 2 w 618069"/>
                        <a:gd name="connsiteY9" fmla="*/ 423334 h 704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18069" h="704087">
                          <a:moveTo>
                            <a:pt x="2" y="0"/>
                          </a:moveTo>
                          <a:lnTo>
                            <a:pt x="278345" y="0"/>
                          </a:lnTo>
                          <a:lnTo>
                            <a:pt x="278345" y="423334"/>
                          </a:lnTo>
                          <a:lnTo>
                            <a:pt x="618069" y="423334"/>
                          </a:lnTo>
                          <a:lnTo>
                            <a:pt x="618069" y="704087"/>
                          </a:lnTo>
                          <a:lnTo>
                            <a:pt x="278345" y="704087"/>
                          </a:lnTo>
                          <a:lnTo>
                            <a:pt x="2" y="704087"/>
                          </a:lnTo>
                          <a:lnTo>
                            <a:pt x="0" y="704087"/>
                          </a:lnTo>
                          <a:lnTo>
                            <a:pt x="0" y="423334"/>
                          </a:lnTo>
                          <a:lnTo>
                            <a:pt x="2" y="423334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alpha val="48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5" name="Rectangle 74">
                      <a:extLst>
                        <a:ext uri="{FF2B5EF4-FFF2-40B4-BE49-F238E27FC236}">
                          <a16:creationId xmlns:a16="http://schemas.microsoft.com/office/drawing/2014/main" id="{EAEADD14-B667-5647-BB95-D8979AFAEF6D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60" y="1483281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6" name="Rectangle 75">
                      <a:extLst>
                        <a:ext uri="{FF2B5EF4-FFF2-40B4-BE49-F238E27FC236}">
                          <a16:creationId xmlns:a16="http://schemas.microsoft.com/office/drawing/2014/main" id="{79BD865A-140B-6F48-9309-45BDC4BCC1C3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7373410" y="1120906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</p:grpSp>
            </p:grpSp>
            <p:grpSp>
              <p:nvGrpSpPr>
                <p:cNvPr id="65" name="Group 64">
                  <a:extLst>
                    <a:ext uri="{FF2B5EF4-FFF2-40B4-BE49-F238E27FC236}">
                      <a16:creationId xmlns:a16="http://schemas.microsoft.com/office/drawing/2014/main" id="{0908FA17-9625-D443-849A-BD2B2F56D076}"/>
                    </a:ext>
                  </a:extLst>
                </p:cNvPr>
                <p:cNvGrpSpPr/>
                <p:nvPr/>
              </p:nvGrpSpPr>
              <p:grpSpPr>
                <a:xfrm>
                  <a:off x="208303" y="5787704"/>
                  <a:ext cx="437544" cy="389381"/>
                  <a:chOff x="9178262" y="1315181"/>
                  <a:chExt cx="437544" cy="389381"/>
                </a:xfrm>
              </p:grpSpPr>
              <p:pic>
                <p:nvPicPr>
                  <p:cNvPr id="70" name="Picture 69">
                    <a:extLst>
                      <a:ext uri="{FF2B5EF4-FFF2-40B4-BE49-F238E27FC236}">
                        <a16:creationId xmlns:a16="http://schemas.microsoft.com/office/drawing/2014/main" id="{2CDBB103-0E38-0040-BC5D-13479E276A8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45759" y="1521682"/>
                    <a:ext cx="170047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71" name="Picture 70">
                    <a:extLst>
                      <a:ext uri="{FF2B5EF4-FFF2-40B4-BE49-F238E27FC236}">
                        <a16:creationId xmlns:a16="http://schemas.microsoft.com/office/drawing/2014/main" id="{4969431B-A32A-9C4E-83A4-66A12AC2E4A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178262" y="1315181"/>
                    <a:ext cx="85024" cy="9144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66" name="Group 65">
                  <a:extLst>
                    <a:ext uri="{FF2B5EF4-FFF2-40B4-BE49-F238E27FC236}">
                      <a16:creationId xmlns:a16="http://schemas.microsoft.com/office/drawing/2014/main" id="{D72EB257-9FDE-564E-9FC6-E0A38969EA23}"/>
                    </a:ext>
                  </a:extLst>
                </p:cNvPr>
                <p:cNvGrpSpPr/>
                <p:nvPr/>
              </p:nvGrpSpPr>
              <p:grpSpPr>
                <a:xfrm>
                  <a:off x="250899" y="6421937"/>
                  <a:ext cx="669934" cy="274320"/>
                  <a:chOff x="9445759" y="1430242"/>
                  <a:chExt cx="669934" cy="274320"/>
                </a:xfrm>
              </p:grpSpPr>
              <p:pic>
                <p:nvPicPr>
                  <p:cNvPr id="68" name="Picture 67">
                    <a:extLst>
                      <a:ext uri="{FF2B5EF4-FFF2-40B4-BE49-F238E27FC236}">
                        <a16:creationId xmlns:a16="http://schemas.microsoft.com/office/drawing/2014/main" id="{DD99DD84-1FD9-AE45-911F-4C18690733E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45759" y="1521682"/>
                    <a:ext cx="170047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69" name="Picture 68">
                    <a:extLst>
                      <a:ext uri="{FF2B5EF4-FFF2-40B4-BE49-F238E27FC236}">
                        <a16:creationId xmlns:a16="http://schemas.microsoft.com/office/drawing/2014/main" id="{7D28F28E-0DB7-0444-92B1-1CD721AFA6F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030669" y="1430242"/>
                    <a:ext cx="85024" cy="9144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67" name="Picture 66">
                  <a:extLst>
                    <a:ext uri="{FF2B5EF4-FFF2-40B4-BE49-F238E27FC236}">
                      <a16:creationId xmlns:a16="http://schemas.microsoft.com/office/drawing/2014/main" id="{071797DD-7A4B-9F48-AA92-1FBF4C59C69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18384" y="6650537"/>
                  <a:ext cx="85024" cy="91440"/>
                </a:xfrm>
                <a:prstGeom prst="rect">
                  <a:avLst/>
                </a:prstGeom>
              </p:spPr>
            </p:pic>
          </p:grpSp>
        </p:grpSp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EE1B6AE6-8DC5-FC48-9790-A7F1822622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alphaModFix amt="67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58345"/>
            <a:stretch/>
          </p:blipFill>
          <p:spPr>
            <a:xfrm>
              <a:off x="-7429" y="5029200"/>
              <a:ext cx="3162521" cy="1849829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1DF5635-2E8C-0741-9DC5-07D7CDDDA2D9}"/>
              </a:ext>
            </a:extLst>
          </p:cNvPr>
          <p:cNvSpPr txBox="1"/>
          <p:nvPr/>
        </p:nvSpPr>
        <p:spPr>
          <a:xfrm>
            <a:off x="-1231900" y="8966200"/>
            <a:ext cx="0" cy="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486C27-C58F-F940-8873-322607C1B135}"/>
              </a:ext>
            </a:extLst>
          </p:cNvPr>
          <p:cNvSpPr txBox="1"/>
          <p:nvPr/>
        </p:nvSpPr>
        <p:spPr>
          <a:xfrm>
            <a:off x="335921" y="1355890"/>
            <a:ext cx="3888837" cy="2774185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l" eaLnBrk="0" hangingPunct="0"/>
            <a:r>
              <a:rPr lang="en-US" sz="2000" dirty="0"/>
              <a:t>It’s a</a:t>
            </a:r>
            <a:r>
              <a:rPr lang="en-US" sz="2000" dirty="0">
                <a:ea typeface="+mn-ea"/>
                <a:cs typeface="+mn-cs"/>
              </a:rPr>
              <a:t>ll about…</a:t>
            </a:r>
          </a:p>
          <a:p>
            <a:pPr algn="l" eaLnBrk="0" hangingPunct="0"/>
            <a:endParaRPr lang="en-US" sz="1400" dirty="0"/>
          </a:p>
          <a:p>
            <a:pPr marL="285750" indent="-285750" algn="l" eaLnBrk="0" hangingPunct="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FCEAD6"/>
                </a:solidFill>
                <a:ea typeface="+mn-ea"/>
                <a:cs typeface="+mn-cs"/>
              </a:rPr>
              <a:t>Statistics</a:t>
            </a:r>
            <a:r>
              <a:rPr lang="en-US" sz="2000" dirty="0">
                <a:ea typeface="+mn-ea"/>
                <a:cs typeface="+mn-cs"/>
              </a:rPr>
              <a:t> - </a:t>
            </a:r>
            <a:r>
              <a:rPr lang="en-US" sz="2000" dirty="0"/>
              <a:t>Which breaks/stop points make sense?</a:t>
            </a:r>
          </a:p>
          <a:p>
            <a:pPr marL="285750" indent="-285750" algn="l" eaLnBrk="0" hangingPunct="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 algn="l" eaLnBrk="0" hangingPunct="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FCEAD6"/>
                </a:solidFill>
                <a:ea typeface="+mn-ea"/>
                <a:cs typeface="+mn-cs"/>
              </a:rPr>
              <a:t>Color</a:t>
            </a:r>
            <a:r>
              <a:rPr lang="en-US" sz="2000" dirty="0">
                <a:ea typeface="+mn-ea"/>
                <a:cs typeface="+mn-cs"/>
              </a:rPr>
              <a:t> – What colors work best with my </a:t>
            </a:r>
            <a:r>
              <a:rPr lang="en-US" sz="2000" dirty="0" err="1">
                <a:ea typeface="+mn-ea"/>
                <a:cs typeface="+mn-cs"/>
              </a:rPr>
              <a:t>basemap</a:t>
            </a:r>
            <a:r>
              <a:rPr lang="en-US" sz="2000" dirty="0">
                <a:ea typeface="+mn-ea"/>
                <a:cs typeface="+mn-cs"/>
              </a:rPr>
              <a:t>? Should it be above and below or high to low?</a:t>
            </a: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59131833-7AB1-5A4F-9CC3-8801C9835E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733" y="399018"/>
            <a:ext cx="8683723" cy="738664"/>
          </a:xfrm>
        </p:spPr>
        <p:txBody>
          <a:bodyPr/>
          <a:lstStyle/>
          <a:p>
            <a:pPr algn="l"/>
            <a:r>
              <a:rPr lang="en-US" sz="4800" dirty="0"/>
              <a:t>Smart Mapping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AFFFDD5-C23F-AA49-AB0D-94280C028DC7}"/>
              </a:ext>
            </a:extLst>
          </p:cNvPr>
          <p:cNvSpPr txBox="1"/>
          <p:nvPr/>
        </p:nvSpPr>
        <p:spPr>
          <a:xfrm>
            <a:off x="484618" y="4426328"/>
            <a:ext cx="3562818" cy="447468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l" eaLnBrk="0" hangingPunct="0"/>
            <a:r>
              <a:rPr lang="en-US" sz="2800" dirty="0">
                <a:ea typeface="+mn-ea"/>
                <a:cs typeface="+mn-cs"/>
                <a:hlinkClick r:id="rId7"/>
              </a:rPr>
              <a:t>Class breaks are hard</a:t>
            </a:r>
            <a:endParaRPr lang="en-US" sz="2800" dirty="0"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78DB46E-285C-6C46-8507-A1F8F7B032D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05606" y="1355890"/>
            <a:ext cx="7297373" cy="4570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786273"/>
      </p:ext>
    </p:extLst>
  </p:cSld>
  <p:clrMapOvr>
    <a:masterClrMapping/>
  </p:clrMapOvr>
  <p:transition spd="med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0A742B81-2C2E-4D42-8CE8-F99DDE254E57}"/>
              </a:ext>
            </a:extLst>
          </p:cNvPr>
          <p:cNvGrpSpPr/>
          <p:nvPr/>
        </p:nvGrpSpPr>
        <p:grpSpPr>
          <a:xfrm>
            <a:off x="-7429" y="0"/>
            <a:ext cx="12206856" cy="6885432"/>
            <a:chOff x="-7429" y="0"/>
            <a:chExt cx="12206856" cy="6885432"/>
          </a:xfrm>
        </p:grpSpPr>
        <p:sp>
          <p:nvSpPr>
            <p:cNvPr id="32" name="shading (lower right)">
              <a:extLst>
                <a:ext uri="{FF2B5EF4-FFF2-40B4-BE49-F238E27FC236}">
                  <a16:creationId xmlns:a16="http://schemas.microsoft.com/office/drawing/2014/main" id="{F294A11A-3FE1-A44B-93B6-B63BD8980A3C}"/>
                </a:ext>
              </a:extLst>
            </p:cNvPr>
            <p:cNvSpPr/>
            <p:nvPr/>
          </p:nvSpPr>
          <p:spPr bwMode="auto">
            <a:xfrm>
              <a:off x="0" y="0"/>
              <a:ext cx="12199427" cy="6885432"/>
            </a:xfrm>
            <a:prstGeom prst="rect">
              <a:avLst/>
            </a:prstGeom>
            <a:gradFill flip="none" rotWithShape="1">
              <a:gsLst>
                <a:gs pos="13000">
                  <a:srgbClr val="0F228C"/>
                </a:gs>
                <a:gs pos="60000">
                  <a:srgbClr val="5825D1"/>
                </a:gs>
                <a:gs pos="0">
                  <a:srgbClr val="07157F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E0B6622A-7432-AE42-932B-E5F94EE9E89E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grpSp>
            <p:nvGrpSpPr>
              <p:cNvPr id="60" name="Group 59" hidden="1">
                <a:extLst>
                  <a:ext uri="{FF2B5EF4-FFF2-40B4-BE49-F238E27FC236}">
                    <a16:creationId xmlns:a16="http://schemas.microsoft.com/office/drawing/2014/main" id="{2441BFB1-5384-3944-9C9B-0DDEA0B86FA9}"/>
                  </a:ext>
                </a:extLst>
              </p:cNvPr>
              <p:cNvGrpSpPr/>
              <p:nvPr/>
            </p:nvGrpSpPr>
            <p:grpSpPr>
              <a:xfrm>
                <a:off x="0" y="0"/>
                <a:ext cx="12192000" cy="6858000"/>
                <a:chOff x="0" y="0"/>
                <a:chExt cx="12192000" cy="6858000"/>
              </a:xfrm>
            </p:grpSpPr>
            <p:sp>
              <p:nvSpPr>
                <p:cNvPr id="78" name="Rectangle 77">
                  <a:extLst>
                    <a:ext uri="{FF2B5EF4-FFF2-40B4-BE49-F238E27FC236}">
                      <a16:creationId xmlns:a16="http://schemas.microsoft.com/office/drawing/2014/main" id="{B3654708-1ED6-134B-AD62-98925553801E}"/>
                    </a:ext>
                  </a:extLst>
                </p:cNvPr>
                <p:cNvSpPr/>
                <p:nvPr/>
              </p:nvSpPr>
              <p:spPr bwMode="auto">
                <a:xfrm>
                  <a:off x="0" y="0"/>
                  <a:ext cx="12192000" cy="6858000"/>
                </a:xfrm>
                <a:prstGeom prst="rect">
                  <a:avLst/>
                </a:prstGeom>
                <a:gradFill>
                  <a:gsLst>
                    <a:gs pos="35000">
                      <a:srgbClr val="143F95"/>
                    </a:gs>
                    <a:gs pos="82000">
                      <a:srgbClr val="0E53C1"/>
                    </a:gs>
                    <a:gs pos="7000">
                      <a:srgbClr val="1E3073"/>
                    </a:gs>
                  </a:gsLst>
                  <a:path path="circle">
                    <a:fillToRect t="100000" r="100000"/>
                  </a:path>
                </a:gra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400" b="1" dirty="0">
                    <a:solidFill>
                      <a:srgbClr val="000000"/>
                    </a:solidFill>
                    <a:latin typeface="Arial" charset="0"/>
                    <a:ea typeface="ＭＳ Ｐゴシック" pitchFamily="16" charset="-128"/>
                    <a:cs typeface="ＭＳ Ｐゴシック" pitchFamily="-97" charset="-128"/>
                  </a:endParaRPr>
                </a:p>
              </p:txBody>
            </p:sp>
            <p:pic>
              <p:nvPicPr>
                <p:cNvPr id="79" name="Picture 78">
                  <a:extLst>
                    <a:ext uri="{FF2B5EF4-FFF2-40B4-BE49-F238E27FC236}">
                      <a16:creationId xmlns:a16="http://schemas.microsoft.com/office/drawing/2014/main" id="{14B1BD95-8229-964E-A258-9D317ECEAA3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 cstate="screen">
                  <a:duotone>
                    <a:prstClr val="black"/>
                    <a:schemeClr val="accent4">
                      <a:tint val="45000"/>
                      <a:satMod val="400000"/>
                    </a:schemeClr>
                  </a:duotone>
                  <a:alphaModFix amt="41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9021" y="4810991"/>
                  <a:ext cx="2930236" cy="2047009"/>
                </a:xfrm>
                <a:prstGeom prst="rect">
                  <a:avLst/>
                </a:prstGeom>
              </p:spPr>
            </p:pic>
          </p:grpSp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508DB3A0-4D41-1F48-8EE6-4DC1CB99A18D}"/>
                  </a:ext>
                </a:extLst>
              </p:cNvPr>
              <p:cNvGrpSpPr/>
              <p:nvPr/>
            </p:nvGrpSpPr>
            <p:grpSpPr>
              <a:xfrm>
                <a:off x="208303" y="146055"/>
                <a:ext cx="11731071" cy="6595922"/>
                <a:chOff x="208303" y="146055"/>
                <a:chExt cx="11731071" cy="6595922"/>
              </a:xfrm>
            </p:grpSpPr>
            <p:grpSp>
              <p:nvGrpSpPr>
                <p:cNvPr id="62" name="Group 61">
                  <a:extLst>
                    <a:ext uri="{FF2B5EF4-FFF2-40B4-BE49-F238E27FC236}">
                      <a16:creationId xmlns:a16="http://schemas.microsoft.com/office/drawing/2014/main" id="{C64ABFD5-8B4F-9C4F-AC47-894FC37951BA}"/>
                    </a:ext>
                  </a:extLst>
                </p:cNvPr>
                <p:cNvGrpSpPr/>
                <p:nvPr/>
              </p:nvGrpSpPr>
              <p:grpSpPr>
                <a:xfrm>
                  <a:off x="11604987" y="146055"/>
                  <a:ext cx="334387" cy="435843"/>
                  <a:chOff x="11604987" y="146055"/>
                  <a:chExt cx="334387" cy="435843"/>
                </a:xfrm>
              </p:grpSpPr>
              <p:grpSp>
                <p:nvGrpSpPr>
                  <p:cNvPr id="70" name="Group 69">
                    <a:extLst>
                      <a:ext uri="{FF2B5EF4-FFF2-40B4-BE49-F238E27FC236}">
                        <a16:creationId xmlns:a16="http://schemas.microsoft.com/office/drawing/2014/main" id="{59CAF2C9-0687-6342-8F54-D56357397B60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1770125" y="399018"/>
                    <a:ext cx="169249" cy="182880"/>
                    <a:chOff x="7310041" y="760941"/>
                    <a:chExt cx="1043386" cy="1127422"/>
                  </a:xfrm>
                </p:grpSpPr>
                <p:sp>
                  <p:nvSpPr>
                    <p:cNvPr id="75" name="Freeform 74">
                      <a:extLst>
                        <a:ext uri="{FF2B5EF4-FFF2-40B4-BE49-F238E27FC236}">
                          <a16:creationId xmlns:a16="http://schemas.microsoft.com/office/drawing/2014/main" id="{18ED8B3E-96DD-8C48-88C4-8C54976652E7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58" y="760941"/>
                      <a:ext cx="618069" cy="704087"/>
                    </a:xfrm>
                    <a:custGeom>
                      <a:avLst/>
                      <a:gdLst>
                        <a:gd name="connsiteX0" fmla="*/ 2 w 618069"/>
                        <a:gd name="connsiteY0" fmla="*/ 0 h 704087"/>
                        <a:gd name="connsiteX1" fmla="*/ 278345 w 618069"/>
                        <a:gd name="connsiteY1" fmla="*/ 0 h 704087"/>
                        <a:gd name="connsiteX2" fmla="*/ 278345 w 618069"/>
                        <a:gd name="connsiteY2" fmla="*/ 423334 h 704087"/>
                        <a:gd name="connsiteX3" fmla="*/ 618069 w 618069"/>
                        <a:gd name="connsiteY3" fmla="*/ 423334 h 704087"/>
                        <a:gd name="connsiteX4" fmla="*/ 618069 w 618069"/>
                        <a:gd name="connsiteY4" fmla="*/ 704087 h 704087"/>
                        <a:gd name="connsiteX5" fmla="*/ 278345 w 618069"/>
                        <a:gd name="connsiteY5" fmla="*/ 704087 h 704087"/>
                        <a:gd name="connsiteX6" fmla="*/ 2 w 618069"/>
                        <a:gd name="connsiteY6" fmla="*/ 704087 h 704087"/>
                        <a:gd name="connsiteX7" fmla="*/ 0 w 618069"/>
                        <a:gd name="connsiteY7" fmla="*/ 704087 h 704087"/>
                        <a:gd name="connsiteX8" fmla="*/ 0 w 618069"/>
                        <a:gd name="connsiteY8" fmla="*/ 423334 h 704087"/>
                        <a:gd name="connsiteX9" fmla="*/ 2 w 618069"/>
                        <a:gd name="connsiteY9" fmla="*/ 423334 h 704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18069" h="704087">
                          <a:moveTo>
                            <a:pt x="2" y="0"/>
                          </a:moveTo>
                          <a:lnTo>
                            <a:pt x="278345" y="0"/>
                          </a:lnTo>
                          <a:lnTo>
                            <a:pt x="278345" y="423334"/>
                          </a:lnTo>
                          <a:lnTo>
                            <a:pt x="618069" y="423334"/>
                          </a:lnTo>
                          <a:lnTo>
                            <a:pt x="618069" y="704087"/>
                          </a:lnTo>
                          <a:lnTo>
                            <a:pt x="278345" y="704087"/>
                          </a:lnTo>
                          <a:lnTo>
                            <a:pt x="2" y="704087"/>
                          </a:lnTo>
                          <a:lnTo>
                            <a:pt x="0" y="704087"/>
                          </a:lnTo>
                          <a:lnTo>
                            <a:pt x="0" y="423334"/>
                          </a:lnTo>
                          <a:lnTo>
                            <a:pt x="2" y="423334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alpha val="48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6" name="Rectangle 75">
                      <a:extLst>
                        <a:ext uri="{FF2B5EF4-FFF2-40B4-BE49-F238E27FC236}">
                          <a16:creationId xmlns:a16="http://schemas.microsoft.com/office/drawing/2014/main" id="{94C8E5F2-1479-D64C-BBE5-D6841AD18F63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60" y="1483281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7" name="Rectangle 76">
                      <a:extLst>
                        <a:ext uri="{FF2B5EF4-FFF2-40B4-BE49-F238E27FC236}">
                          <a16:creationId xmlns:a16="http://schemas.microsoft.com/office/drawing/2014/main" id="{F4ABD5A9-11EB-BB4A-AFE4-855BD2FBDC06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7373410" y="1120906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</p:grpSp>
              <p:grpSp>
                <p:nvGrpSpPr>
                  <p:cNvPr id="71" name="Group 70">
                    <a:extLst>
                      <a:ext uri="{FF2B5EF4-FFF2-40B4-BE49-F238E27FC236}">
                        <a16:creationId xmlns:a16="http://schemas.microsoft.com/office/drawing/2014/main" id="{E630F705-29A9-E54C-A5BF-3D5CE653B96F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1604987" y="146055"/>
                    <a:ext cx="73152" cy="73152"/>
                    <a:chOff x="7310041" y="760941"/>
                    <a:chExt cx="1043386" cy="1127422"/>
                  </a:xfrm>
                </p:grpSpPr>
                <p:sp>
                  <p:nvSpPr>
                    <p:cNvPr id="72" name="Freeform 71">
                      <a:extLst>
                        <a:ext uri="{FF2B5EF4-FFF2-40B4-BE49-F238E27FC236}">
                          <a16:creationId xmlns:a16="http://schemas.microsoft.com/office/drawing/2014/main" id="{0278679B-A92B-EF45-8A4D-B5CBF7EF96C1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58" y="760941"/>
                      <a:ext cx="618069" cy="704087"/>
                    </a:xfrm>
                    <a:custGeom>
                      <a:avLst/>
                      <a:gdLst>
                        <a:gd name="connsiteX0" fmla="*/ 2 w 618069"/>
                        <a:gd name="connsiteY0" fmla="*/ 0 h 704087"/>
                        <a:gd name="connsiteX1" fmla="*/ 278345 w 618069"/>
                        <a:gd name="connsiteY1" fmla="*/ 0 h 704087"/>
                        <a:gd name="connsiteX2" fmla="*/ 278345 w 618069"/>
                        <a:gd name="connsiteY2" fmla="*/ 423334 h 704087"/>
                        <a:gd name="connsiteX3" fmla="*/ 618069 w 618069"/>
                        <a:gd name="connsiteY3" fmla="*/ 423334 h 704087"/>
                        <a:gd name="connsiteX4" fmla="*/ 618069 w 618069"/>
                        <a:gd name="connsiteY4" fmla="*/ 704087 h 704087"/>
                        <a:gd name="connsiteX5" fmla="*/ 278345 w 618069"/>
                        <a:gd name="connsiteY5" fmla="*/ 704087 h 704087"/>
                        <a:gd name="connsiteX6" fmla="*/ 2 w 618069"/>
                        <a:gd name="connsiteY6" fmla="*/ 704087 h 704087"/>
                        <a:gd name="connsiteX7" fmla="*/ 0 w 618069"/>
                        <a:gd name="connsiteY7" fmla="*/ 704087 h 704087"/>
                        <a:gd name="connsiteX8" fmla="*/ 0 w 618069"/>
                        <a:gd name="connsiteY8" fmla="*/ 423334 h 704087"/>
                        <a:gd name="connsiteX9" fmla="*/ 2 w 618069"/>
                        <a:gd name="connsiteY9" fmla="*/ 423334 h 704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18069" h="704087">
                          <a:moveTo>
                            <a:pt x="2" y="0"/>
                          </a:moveTo>
                          <a:lnTo>
                            <a:pt x="278345" y="0"/>
                          </a:lnTo>
                          <a:lnTo>
                            <a:pt x="278345" y="423334"/>
                          </a:lnTo>
                          <a:lnTo>
                            <a:pt x="618069" y="423334"/>
                          </a:lnTo>
                          <a:lnTo>
                            <a:pt x="618069" y="704087"/>
                          </a:lnTo>
                          <a:lnTo>
                            <a:pt x="278345" y="704087"/>
                          </a:lnTo>
                          <a:lnTo>
                            <a:pt x="2" y="704087"/>
                          </a:lnTo>
                          <a:lnTo>
                            <a:pt x="0" y="704087"/>
                          </a:lnTo>
                          <a:lnTo>
                            <a:pt x="0" y="423334"/>
                          </a:lnTo>
                          <a:lnTo>
                            <a:pt x="2" y="423334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alpha val="48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3" name="Rectangle 72">
                      <a:extLst>
                        <a:ext uri="{FF2B5EF4-FFF2-40B4-BE49-F238E27FC236}">
                          <a16:creationId xmlns:a16="http://schemas.microsoft.com/office/drawing/2014/main" id="{3727D8BB-2ADD-9A42-8AB6-7904F3D66937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60" y="1483281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4" name="Rectangle 73">
                      <a:extLst>
                        <a:ext uri="{FF2B5EF4-FFF2-40B4-BE49-F238E27FC236}">
                          <a16:creationId xmlns:a16="http://schemas.microsoft.com/office/drawing/2014/main" id="{EF29B46C-2B48-294F-8E7F-BA5CEC1460BC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7373410" y="1120906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</p:grpSp>
            </p:grpSp>
            <p:grpSp>
              <p:nvGrpSpPr>
                <p:cNvPr id="63" name="Group 62">
                  <a:extLst>
                    <a:ext uri="{FF2B5EF4-FFF2-40B4-BE49-F238E27FC236}">
                      <a16:creationId xmlns:a16="http://schemas.microsoft.com/office/drawing/2014/main" id="{307C36F0-1259-2C42-982C-E80B6028FEB8}"/>
                    </a:ext>
                  </a:extLst>
                </p:cNvPr>
                <p:cNvGrpSpPr/>
                <p:nvPr/>
              </p:nvGrpSpPr>
              <p:grpSpPr>
                <a:xfrm>
                  <a:off x="208303" y="5787704"/>
                  <a:ext cx="437544" cy="389381"/>
                  <a:chOff x="9178262" y="1315181"/>
                  <a:chExt cx="437544" cy="389381"/>
                </a:xfrm>
              </p:grpSpPr>
              <p:pic>
                <p:nvPicPr>
                  <p:cNvPr id="68" name="Picture 67">
                    <a:extLst>
                      <a:ext uri="{FF2B5EF4-FFF2-40B4-BE49-F238E27FC236}">
                        <a16:creationId xmlns:a16="http://schemas.microsoft.com/office/drawing/2014/main" id="{F0A635B0-A3BF-0F48-91A2-8F0961497DC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45759" y="1521682"/>
                    <a:ext cx="170047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69" name="Picture 68">
                    <a:extLst>
                      <a:ext uri="{FF2B5EF4-FFF2-40B4-BE49-F238E27FC236}">
                        <a16:creationId xmlns:a16="http://schemas.microsoft.com/office/drawing/2014/main" id="{E9D54824-FDCC-2E41-A2F5-12002D580D4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178262" y="1315181"/>
                    <a:ext cx="85024" cy="9144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64" name="Group 63">
                  <a:extLst>
                    <a:ext uri="{FF2B5EF4-FFF2-40B4-BE49-F238E27FC236}">
                      <a16:creationId xmlns:a16="http://schemas.microsoft.com/office/drawing/2014/main" id="{7ABC1878-AAB1-A843-8DCE-3286E0F73917}"/>
                    </a:ext>
                  </a:extLst>
                </p:cNvPr>
                <p:cNvGrpSpPr/>
                <p:nvPr/>
              </p:nvGrpSpPr>
              <p:grpSpPr>
                <a:xfrm>
                  <a:off x="250899" y="6421937"/>
                  <a:ext cx="669934" cy="274320"/>
                  <a:chOff x="9445759" y="1430242"/>
                  <a:chExt cx="669934" cy="274320"/>
                </a:xfrm>
              </p:grpSpPr>
              <p:pic>
                <p:nvPicPr>
                  <p:cNvPr id="66" name="Picture 65">
                    <a:extLst>
                      <a:ext uri="{FF2B5EF4-FFF2-40B4-BE49-F238E27FC236}">
                        <a16:creationId xmlns:a16="http://schemas.microsoft.com/office/drawing/2014/main" id="{7FA09D04-5C01-B240-A71A-4CA5185CD90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45759" y="1521682"/>
                    <a:ext cx="170047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67" name="Picture 66">
                    <a:extLst>
                      <a:ext uri="{FF2B5EF4-FFF2-40B4-BE49-F238E27FC236}">
                        <a16:creationId xmlns:a16="http://schemas.microsoft.com/office/drawing/2014/main" id="{E698E949-C549-354B-9E3C-BE2597081A7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030669" y="1430242"/>
                    <a:ext cx="85024" cy="9144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65" name="Picture 64">
                  <a:extLst>
                    <a:ext uri="{FF2B5EF4-FFF2-40B4-BE49-F238E27FC236}">
                      <a16:creationId xmlns:a16="http://schemas.microsoft.com/office/drawing/2014/main" id="{EF3856BF-922C-2B43-A3F3-A229BD6BDE4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18384" y="6650537"/>
                  <a:ext cx="85024" cy="91440"/>
                </a:xfrm>
                <a:prstGeom prst="rect">
                  <a:avLst/>
                </a:prstGeom>
              </p:spPr>
            </p:pic>
          </p:grpSp>
        </p:grp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CD81CF84-698D-A341-A355-E56307DE82D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alphaModFix amt="67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58345"/>
            <a:stretch/>
          </p:blipFill>
          <p:spPr>
            <a:xfrm>
              <a:off x="-7429" y="5029200"/>
              <a:ext cx="3162521" cy="1849829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1DF5635-2E8C-0741-9DC5-07D7CDDDA2D9}"/>
              </a:ext>
            </a:extLst>
          </p:cNvPr>
          <p:cNvSpPr txBox="1"/>
          <p:nvPr/>
        </p:nvSpPr>
        <p:spPr>
          <a:xfrm>
            <a:off x="-1231900" y="8966200"/>
            <a:ext cx="0" cy="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59131833-7AB1-5A4F-9CC3-8801C9835E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733" y="399018"/>
            <a:ext cx="8683723" cy="738664"/>
          </a:xfrm>
        </p:spPr>
        <p:txBody>
          <a:bodyPr/>
          <a:lstStyle/>
          <a:p>
            <a:pPr algn="l"/>
            <a:r>
              <a:rPr lang="en-US" sz="4800" dirty="0"/>
              <a:t>Smart Mapping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78DB46E-285C-6C46-8507-A1F8F7B032D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94280" y="1363079"/>
            <a:ext cx="7008699" cy="438988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0D45D33-83A7-E040-BBE6-8E3E5127104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8303" y="2148065"/>
            <a:ext cx="4341952" cy="2875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196925"/>
      </p:ext>
    </p:extLst>
  </p:cSld>
  <p:clrMapOvr>
    <a:masterClrMapping/>
  </p:clrMapOvr>
  <p:transition spd="med"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D09AA4F0-9E7C-2443-A41F-BC34254A1E6F}"/>
              </a:ext>
            </a:extLst>
          </p:cNvPr>
          <p:cNvGrpSpPr/>
          <p:nvPr/>
        </p:nvGrpSpPr>
        <p:grpSpPr>
          <a:xfrm>
            <a:off x="-7429" y="0"/>
            <a:ext cx="12206856" cy="6885432"/>
            <a:chOff x="-7429" y="0"/>
            <a:chExt cx="12206856" cy="6885432"/>
          </a:xfrm>
        </p:grpSpPr>
        <p:sp>
          <p:nvSpPr>
            <p:cNvPr id="30" name="shading (lower right)">
              <a:extLst>
                <a:ext uri="{FF2B5EF4-FFF2-40B4-BE49-F238E27FC236}">
                  <a16:creationId xmlns:a16="http://schemas.microsoft.com/office/drawing/2014/main" id="{82AB7772-30BA-B941-AED9-33A4915EE1A3}"/>
                </a:ext>
              </a:extLst>
            </p:cNvPr>
            <p:cNvSpPr/>
            <p:nvPr/>
          </p:nvSpPr>
          <p:spPr bwMode="auto">
            <a:xfrm>
              <a:off x="0" y="0"/>
              <a:ext cx="12199427" cy="6885432"/>
            </a:xfrm>
            <a:prstGeom prst="rect">
              <a:avLst/>
            </a:prstGeom>
            <a:gradFill flip="none" rotWithShape="1">
              <a:gsLst>
                <a:gs pos="13000">
                  <a:srgbClr val="0F228C"/>
                </a:gs>
                <a:gs pos="60000">
                  <a:srgbClr val="5825D1"/>
                </a:gs>
                <a:gs pos="0">
                  <a:srgbClr val="07157F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4834DD73-D579-C941-96F0-8B119C693C3E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grpSp>
            <p:nvGrpSpPr>
              <p:cNvPr id="58" name="Group 57" hidden="1">
                <a:extLst>
                  <a:ext uri="{FF2B5EF4-FFF2-40B4-BE49-F238E27FC236}">
                    <a16:creationId xmlns:a16="http://schemas.microsoft.com/office/drawing/2014/main" id="{1BA9AA0A-DE0D-8F45-B940-E7D3044FCD08}"/>
                  </a:ext>
                </a:extLst>
              </p:cNvPr>
              <p:cNvGrpSpPr/>
              <p:nvPr/>
            </p:nvGrpSpPr>
            <p:grpSpPr>
              <a:xfrm>
                <a:off x="0" y="0"/>
                <a:ext cx="12192000" cy="6858000"/>
                <a:chOff x="0" y="0"/>
                <a:chExt cx="12192000" cy="6858000"/>
              </a:xfrm>
            </p:grpSpPr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F820238D-4676-7047-93F8-06ED25A8562F}"/>
                    </a:ext>
                  </a:extLst>
                </p:cNvPr>
                <p:cNvSpPr/>
                <p:nvPr/>
              </p:nvSpPr>
              <p:spPr bwMode="auto">
                <a:xfrm>
                  <a:off x="0" y="0"/>
                  <a:ext cx="12192000" cy="6858000"/>
                </a:xfrm>
                <a:prstGeom prst="rect">
                  <a:avLst/>
                </a:prstGeom>
                <a:gradFill>
                  <a:gsLst>
                    <a:gs pos="35000">
                      <a:srgbClr val="143F95"/>
                    </a:gs>
                    <a:gs pos="82000">
                      <a:srgbClr val="0E53C1"/>
                    </a:gs>
                    <a:gs pos="7000">
                      <a:srgbClr val="1E3073"/>
                    </a:gs>
                  </a:gsLst>
                  <a:path path="circle">
                    <a:fillToRect t="100000" r="100000"/>
                  </a:path>
                </a:gra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400" b="1" dirty="0">
                    <a:solidFill>
                      <a:srgbClr val="000000"/>
                    </a:solidFill>
                    <a:latin typeface="Arial" charset="0"/>
                    <a:ea typeface="ＭＳ Ｐゴシック" pitchFamily="16" charset="-128"/>
                    <a:cs typeface="ＭＳ Ｐゴシック" pitchFamily="-97" charset="-128"/>
                  </a:endParaRPr>
                </a:p>
              </p:txBody>
            </p:sp>
            <p:pic>
              <p:nvPicPr>
                <p:cNvPr id="77" name="Picture 76">
                  <a:extLst>
                    <a:ext uri="{FF2B5EF4-FFF2-40B4-BE49-F238E27FC236}">
                      <a16:creationId xmlns:a16="http://schemas.microsoft.com/office/drawing/2014/main" id="{4708E450-30A5-B84C-B80F-D3424A770D6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 cstate="screen">
                  <a:duotone>
                    <a:prstClr val="black"/>
                    <a:schemeClr val="accent4">
                      <a:tint val="45000"/>
                      <a:satMod val="400000"/>
                    </a:schemeClr>
                  </a:duotone>
                  <a:alphaModFix amt="41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9021" y="4810991"/>
                  <a:ext cx="2930236" cy="2047009"/>
                </a:xfrm>
                <a:prstGeom prst="rect">
                  <a:avLst/>
                </a:prstGeom>
              </p:spPr>
            </p:pic>
          </p:grpSp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75C43BF5-2F6C-8A43-8087-DEA1B02CF750}"/>
                  </a:ext>
                </a:extLst>
              </p:cNvPr>
              <p:cNvGrpSpPr/>
              <p:nvPr/>
            </p:nvGrpSpPr>
            <p:grpSpPr>
              <a:xfrm>
                <a:off x="208303" y="146055"/>
                <a:ext cx="11731071" cy="6595922"/>
                <a:chOff x="208303" y="146055"/>
                <a:chExt cx="11731071" cy="6595922"/>
              </a:xfrm>
            </p:grpSpPr>
            <p:grpSp>
              <p:nvGrpSpPr>
                <p:cNvPr id="60" name="Group 59">
                  <a:extLst>
                    <a:ext uri="{FF2B5EF4-FFF2-40B4-BE49-F238E27FC236}">
                      <a16:creationId xmlns:a16="http://schemas.microsoft.com/office/drawing/2014/main" id="{8DB2FD93-72E0-614C-BB9D-0130AB73F37E}"/>
                    </a:ext>
                  </a:extLst>
                </p:cNvPr>
                <p:cNvGrpSpPr/>
                <p:nvPr/>
              </p:nvGrpSpPr>
              <p:grpSpPr>
                <a:xfrm>
                  <a:off x="11604987" y="146055"/>
                  <a:ext cx="334387" cy="435843"/>
                  <a:chOff x="11604987" y="146055"/>
                  <a:chExt cx="334387" cy="435843"/>
                </a:xfrm>
              </p:grpSpPr>
              <p:grpSp>
                <p:nvGrpSpPr>
                  <p:cNvPr id="68" name="Group 67">
                    <a:extLst>
                      <a:ext uri="{FF2B5EF4-FFF2-40B4-BE49-F238E27FC236}">
                        <a16:creationId xmlns:a16="http://schemas.microsoft.com/office/drawing/2014/main" id="{B57E7CDB-5CB0-0E4E-A523-26554ED0F225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1770125" y="399018"/>
                    <a:ext cx="169249" cy="182880"/>
                    <a:chOff x="7310041" y="760941"/>
                    <a:chExt cx="1043386" cy="1127422"/>
                  </a:xfrm>
                </p:grpSpPr>
                <p:sp>
                  <p:nvSpPr>
                    <p:cNvPr id="73" name="Freeform 72">
                      <a:extLst>
                        <a:ext uri="{FF2B5EF4-FFF2-40B4-BE49-F238E27FC236}">
                          <a16:creationId xmlns:a16="http://schemas.microsoft.com/office/drawing/2014/main" id="{BF4D24CA-944B-2E42-B882-7EEB5A00BFD7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58" y="760941"/>
                      <a:ext cx="618069" cy="704087"/>
                    </a:xfrm>
                    <a:custGeom>
                      <a:avLst/>
                      <a:gdLst>
                        <a:gd name="connsiteX0" fmla="*/ 2 w 618069"/>
                        <a:gd name="connsiteY0" fmla="*/ 0 h 704087"/>
                        <a:gd name="connsiteX1" fmla="*/ 278345 w 618069"/>
                        <a:gd name="connsiteY1" fmla="*/ 0 h 704087"/>
                        <a:gd name="connsiteX2" fmla="*/ 278345 w 618069"/>
                        <a:gd name="connsiteY2" fmla="*/ 423334 h 704087"/>
                        <a:gd name="connsiteX3" fmla="*/ 618069 w 618069"/>
                        <a:gd name="connsiteY3" fmla="*/ 423334 h 704087"/>
                        <a:gd name="connsiteX4" fmla="*/ 618069 w 618069"/>
                        <a:gd name="connsiteY4" fmla="*/ 704087 h 704087"/>
                        <a:gd name="connsiteX5" fmla="*/ 278345 w 618069"/>
                        <a:gd name="connsiteY5" fmla="*/ 704087 h 704087"/>
                        <a:gd name="connsiteX6" fmla="*/ 2 w 618069"/>
                        <a:gd name="connsiteY6" fmla="*/ 704087 h 704087"/>
                        <a:gd name="connsiteX7" fmla="*/ 0 w 618069"/>
                        <a:gd name="connsiteY7" fmla="*/ 704087 h 704087"/>
                        <a:gd name="connsiteX8" fmla="*/ 0 w 618069"/>
                        <a:gd name="connsiteY8" fmla="*/ 423334 h 704087"/>
                        <a:gd name="connsiteX9" fmla="*/ 2 w 618069"/>
                        <a:gd name="connsiteY9" fmla="*/ 423334 h 704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18069" h="704087">
                          <a:moveTo>
                            <a:pt x="2" y="0"/>
                          </a:moveTo>
                          <a:lnTo>
                            <a:pt x="278345" y="0"/>
                          </a:lnTo>
                          <a:lnTo>
                            <a:pt x="278345" y="423334"/>
                          </a:lnTo>
                          <a:lnTo>
                            <a:pt x="618069" y="423334"/>
                          </a:lnTo>
                          <a:lnTo>
                            <a:pt x="618069" y="704087"/>
                          </a:lnTo>
                          <a:lnTo>
                            <a:pt x="278345" y="704087"/>
                          </a:lnTo>
                          <a:lnTo>
                            <a:pt x="2" y="704087"/>
                          </a:lnTo>
                          <a:lnTo>
                            <a:pt x="0" y="704087"/>
                          </a:lnTo>
                          <a:lnTo>
                            <a:pt x="0" y="423334"/>
                          </a:lnTo>
                          <a:lnTo>
                            <a:pt x="2" y="423334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alpha val="48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4" name="Rectangle 73">
                      <a:extLst>
                        <a:ext uri="{FF2B5EF4-FFF2-40B4-BE49-F238E27FC236}">
                          <a16:creationId xmlns:a16="http://schemas.microsoft.com/office/drawing/2014/main" id="{4CA0AF2F-BB82-DC45-841E-FBF591FF96D6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60" y="1483281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5" name="Rectangle 74">
                      <a:extLst>
                        <a:ext uri="{FF2B5EF4-FFF2-40B4-BE49-F238E27FC236}">
                          <a16:creationId xmlns:a16="http://schemas.microsoft.com/office/drawing/2014/main" id="{2F4A54D9-45E0-9B4F-92AB-9F6534800008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7373410" y="1120906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</p:grpSp>
              <p:grpSp>
                <p:nvGrpSpPr>
                  <p:cNvPr id="69" name="Group 68">
                    <a:extLst>
                      <a:ext uri="{FF2B5EF4-FFF2-40B4-BE49-F238E27FC236}">
                        <a16:creationId xmlns:a16="http://schemas.microsoft.com/office/drawing/2014/main" id="{A3235397-75CA-6840-8438-59EC54D018C6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1604987" y="146055"/>
                    <a:ext cx="73152" cy="73152"/>
                    <a:chOff x="7310041" y="760941"/>
                    <a:chExt cx="1043386" cy="1127422"/>
                  </a:xfrm>
                </p:grpSpPr>
                <p:sp>
                  <p:nvSpPr>
                    <p:cNvPr id="70" name="Freeform 69">
                      <a:extLst>
                        <a:ext uri="{FF2B5EF4-FFF2-40B4-BE49-F238E27FC236}">
                          <a16:creationId xmlns:a16="http://schemas.microsoft.com/office/drawing/2014/main" id="{A025FE69-85C3-9B4F-B107-BEB0A9F93A04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58" y="760941"/>
                      <a:ext cx="618069" cy="704087"/>
                    </a:xfrm>
                    <a:custGeom>
                      <a:avLst/>
                      <a:gdLst>
                        <a:gd name="connsiteX0" fmla="*/ 2 w 618069"/>
                        <a:gd name="connsiteY0" fmla="*/ 0 h 704087"/>
                        <a:gd name="connsiteX1" fmla="*/ 278345 w 618069"/>
                        <a:gd name="connsiteY1" fmla="*/ 0 h 704087"/>
                        <a:gd name="connsiteX2" fmla="*/ 278345 w 618069"/>
                        <a:gd name="connsiteY2" fmla="*/ 423334 h 704087"/>
                        <a:gd name="connsiteX3" fmla="*/ 618069 w 618069"/>
                        <a:gd name="connsiteY3" fmla="*/ 423334 h 704087"/>
                        <a:gd name="connsiteX4" fmla="*/ 618069 w 618069"/>
                        <a:gd name="connsiteY4" fmla="*/ 704087 h 704087"/>
                        <a:gd name="connsiteX5" fmla="*/ 278345 w 618069"/>
                        <a:gd name="connsiteY5" fmla="*/ 704087 h 704087"/>
                        <a:gd name="connsiteX6" fmla="*/ 2 w 618069"/>
                        <a:gd name="connsiteY6" fmla="*/ 704087 h 704087"/>
                        <a:gd name="connsiteX7" fmla="*/ 0 w 618069"/>
                        <a:gd name="connsiteY7" fmla="*/ 704087 h 704087"/>
                        <a:gd name="connsiteX8" fmla="*/ 0 w 618069"/>
                        <a:gd name="connsiteY8" fmla="*/ 423334 h 704087"/>
                        <a:gd name="connsiteX9" fmla="*/ 2 w 618069"/>
                        <a:gd name="connsiteY9" fmla="*/ 423334 h 704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18069" h="704087">
                          <a:moveTo>
                            <a:pt x="2" y="0"/>
                          </a:moveTo>
                          <a:lnTo>
                            <a:pt x="278345" y="0"/>
                          </a:lnTo>
                          <a:lnTo>
                            <a:pt x="278345" y="423334"/>
                          </a:lnTo>
                          <a:lnTo>
                            <a:pt x="618069" y="423334"/>
                          </a:lnTo>
                          <a:lnTo>
                            <a:pt x="618069" y="704087"/>
                          </a:lnTo>
                          <a:lnTo>
                            <a:pt x="278345" y="704087"/>
                          </a:lnTo>
                          <a:lnTo>
                            <a:pt x="2" y="704087"/>
                          </a:lnTo>
                          <a:lnTo>
                            <a:pt x="0" y="704087"/>
                          </a:lnTo>
                          <a:lnTo>
                            <a:pt x="0" y="423334"/>
                          </a:lnTo>
                          <a:lnTo>
                            <a:pt x="2" y="423334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alpha val="48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1" name="Rectangle 70">
                      <a:extLst>
                        <a:ext uri="{FF2B5EF4-FFF2-40B4-BE49-F238E27FC236}">
                          <a16:creationId xmlns:a16="http://schemas.microsoft.com/office/drawing/2014/main" id="{4ACBC3DF-6474-4B49-9183-E2A0E9BA65CB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60" y="1483281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2" name="Rectangle 71">
                      <a:extLst>
                        <a:ext uri="{FF2B5EF4-FFF2-40B4-BE49-F238E27FC236}">
                          <a16:creationId xmlns:a16="http://schemas.microsoft.com/office/drawing/2014/main" id="{4BC8F50B-3375-DB49-89AA-2D5C4CA5F270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7373410" y="1120906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</p:grpSp>
            </p:grpSp>
            <p:grpSp>
              <p:nvGrpSpPr>
                <p:cNvPr id="61" name="Group 60">
                  <a:extLst>
                    <a:ext uri="{FF2B5EF4-FFF2-40B4-BE49-F238E27FC236}">
                      <a16:creationId xmlns:a16="http://schemas.microsoft.com/office/drawing/2014/main" id="{589A6DEE-B80B-6941-9008-2575A38B48F6}"/>
                    </a:ext>
                  </a:extLst>
                </p:cNvPr>
                <p:cNvGrpSpPr/>
                <p:nvPr/>
              </p:nvGrpSpPr>
              <p:grpSpPr>
                <a:xfrm>
                  <a:off x="208303" y="5787704"/>
                  <a:ext cx="437544" cy="389381"/>
                  <a:chOff x="9178262" y="1315181"/>
                  <a:chExt cx="437544" cy="389381"/>
                </a:xfrm>
              </p:grpSpPr>
              <p:pic>
                <p:nvPicPr>
                  <p:cNvPr id="66" name="Picture 65">
                    <a:extLst>
                      <a:ext uri="{FF2B5EF4-FFF2-40B4-BE49-F238E27FC236}">
                        <a16:creationId xmlns:a16="http://schemas.microsoft.com/office/drawing/2014/main" id="{1B9D877A-AE52-6D4D-8E25-6D7D374F914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45759" y="1521682"/>
                    <a:ext cx="170047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67" name="Picture 66">
                    <a:extLst>
                      <a:ext uri="{FF2B5EF4-FFF2-40B4-BE49-F238E27FC236}">
                        <a16:creationId xmlns:a16="http://schemas.microsoft.com/office/drawing/2014/main" id="{93B9B523-523C-F346-8FE3-950528640D4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178262" y="1315181"/>
                    <a:ext cx="85024" cy="9144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62" name="Group 61">
                  <a:extLst>
                    <a:ext uri="{FF2B5EF4-FFF2-40B4-BE49-F238E27FC236}">
                      <a16:creationId xmlns:a16="http://schemas.microsoft.com/office/drawing/2014/main" id="{B58E0832-DFB1-0546-9700-E5D1433D6F3C}"/>
                    </a:ext>
                  </a:extLst>
                </p:cNvPr>
                <p:cNvGrpSpPr/>
                <p:nvPr/>
              </p:nvGrpSpPr>
              <p:grpSpPr>
                <a:xfrm>
                  <a:off x="250899" y="6421937"/>
                  <a:ext cx="669934" cy="274320"/>
                  <a:chOff x="9445759" y="1430242"/>
                  <a:chExt cx="669934" cy="274320"/>
                </a:xfrm>
              </p:grpSpPr>
              <p:pic>
                <p:nvPicPr>
                  <p:cNvPr id="64" name="Picture 63">
                    <a:extLst>
                      <a:ext uri="{FF2B5EF4-FFF2-40B4-BE49-F238E27FC236}">
                        <a16:creationId xmlns:a16="http://schemas.microsoft.com/office/drawing/2014/main" id="{554F1F1E-3996-4843-870F-61ED0979D68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45759" y="1521682"/>
                    <a:ext cx="170047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65" name="Picture 64">
                    <a:extLst>
                      <a:ext uri="{FF2B5EF4-FFF2-40B4-BE49-F238E27FC236}">
                        <a16:creationId xmlns:a16="http://schemas.microsoft.com/office/drawing/2014/main" id="{19C67C84-BA96-DE4C-A30C-63ED5E21925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030669" y="1430242"/>
                    <a:ext cx="85024" cy="9144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63" name="Picture 62">
                  <a:extLst>
                    <a:ext uri="{FF2B5EF4-FFF2-40B4-BE49-F238E27FC236}">
                      <a16:creationId xmlns:a16="http://schemas.microsoft.com/office/drawing/2014/main" id="{74C51FA6-99D5-2944-B868-741F856FA0C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18384" y="6650537"/>
                  <a:ext cx="85024" cy="91440"/>
                </a:xfrm>
                <a:prstGeom prst="rect">
                  <a:avLst/>
                </a:prstGeom>
              </p:spPr>
            </p:pic>
          </p:grpSp>
        </p:grp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2CCF8ECE-AD1E-F14C-9918-B969B0A1B87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alphaModFix amt="67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58345"/>
            <a:stretch/>
          </p:blipFill>
          <p:spPr>
            <a:xfrm>
              <a:off x="-7429" y="5029200"/>
              <a:ext cx="3162521" cy="1849829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1DF5635-2E8C-0741-9DC5-07D7CDDDA2D9}"/>
              </a:ext>
            </a:extLst>
          </p:cNvPr>
          <p:cNvSpPr txBox="1"/>
          <p:nvPr/>
        </p:nvSpPr>
        <p:spPr>
          <a:xfrm>
            <a:off x="-1231900" y="8966200"/>
            <a:ext cx="0" cy="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A264521-DEB9-D246-9DEB-8BAE1EF626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7672" y="1"/>
            <a:ext cx="11395880" cy="6875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441113"/>
      </p:ext>
    </p:extLst>
  </p:cSld>
  <p:clrMapOvr>
    <a:masterClrMapping/>
  </p:clrMapOvr>
  <p:transition spd="med"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AED306CA-A722-3645-A6DC-3660F22C95C2}"/>
              </a:ext>
            </a:extLst>
          </p:cNvPr>
          <p:cNvGrpSpPr/>
          <p:nvPr/>
        </p:nvGrpSpPr>
        <p:grpSpPr>
          <a:xfrm>
            <a:off x="-7429" y="0"/>
            <a:ext cx="12206856" cy="6885432"/>
            <a:chOff x="-7429" y="0"/>
            <a:chExt cx="12206856" cy="6885432"/>
          </a:xfrm>
        </p:grpSpPr>
        <p:sp>
          <p:nvSpPr>
            <p:cNvPr id="31" name="shading (lower right)">
              <a:extLst>
                <a:ext uri="{FF2B5EF4-FFF2-40B4-BE49-F238E27FC236}">
                  <a16:creationId xmlns:a16="http://schemas.microsoft.com/office/drawing/2014/main" id="{B1512ED8-78C7-E446-98C3-4400E9876E78}"/>
                </a:ext>
              </a:extLst>
            </p:cNvPr>
            <p:cNvSpPr/>
            <p:nvPr/>
          </p:nvSpPr>
          <p:spPr bwMode="auto">
            <a:xfrm>
              <a:off x="0" y="0"/>
              <a:ext cx="12199427" cy="6885432"/>
            </a:xfrm>
            <a:prstGeom prst="rect">
              <a:avLst/>
            </a:prstGeom>
            <a:gradFill flip="none" rotWithShape="1">
              <a:gsLst>
                <a:gs pos="13000">
                  <a:srgbClr val="0F228C"/>
                </a:gs>
                <a:gs pos="60000">
                  <a:srgbClr val="5825D1"/>
                </a:gs>
                <a:gs pos="0">
                  <a:srgbClr val="07157F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323FC307-5C92-0646-8A5D-C5DD37959A92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grpSp>
            <p:nvGrpSpPr>
              <p:cNvPr id="34" name="Group 33" hidden="1">
                <a:extLst>
                  <a:ext uri="{FF2B5EF4-FFF2-40B4-BE49-F238E27FC236}">
                    <a16:creationId xmlns:a16="http://schemas.microsoft.com/office/drawing/2014/main" id="{A47FBFA5-8052-6C4F-AE54-E2D78484F977}"/>
                  </a:ext>
                </a:extLst>
              </p:cNvPr>
              <p:cNvGrpSpPr/>
              <p:nvPr/>
            </p:nvGrpSpPr>
            <p:grpSpPr>
              <a:xfrm>
                <a:off x="0" y="0"/>
                <a:ext cx="12192000" cy="6858000"/>
                <a:chOff x="0" y="0"/>
                <a:chExt cx="12192000" cy="6858000"/>
              </a:xfrm>
            </p:grpSpPr>
            <p:sp>
              <p:nvSpPr>
                <p:cNvPr id="77" name="Rectangle 76">
                  <a:extLst>
                    <a:ext uri="{FF2B5EF4-FFF2-40B4-BE49-F238E27FC236}">
                      <a16:creationId xmlns:a16="http://schemas.microsoft.com/office/drawing/2014/main" id="{D38025B4-0DCD-914F-AF58-EEC80352DFF3}"/>
                    </a:ext>
                  </a:extLst>
                </p:cNvPr>
                <p:cNvSpPr/>
                <p:nvPr/>
              </p:nvSpPr>
              <p:spPr bwMode="auto">
                <a:xfrm>
                  <a:off x="0" y="0"/>
                  <a:ext cx="12192000" cy="6858000"/>
                </a:xfrm>
                <a:prstGeom prst="rect">
                  <a:avLst/>
                </a:prstGeom>
                <a:gradFill>
                  <a:gsLst>
                    <a:gs pos="35000">
                      <a:srgbClr val="143F95"/>
                    </a:gs>
                    <a:gs pos="82000">
                      <a:srgbClr val="0E53C1"/>
                    </a:gs>
                    <a:gs pos="7000">
                      <a:srgbClr val="1E3073"/>
                    </a:gs>
                  </a:gsLst>
                  <a:path path="circle">
                    <a:fillToRect t="100000" r="100000"/>
                  </a:path>
                </a:gra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400" b="1" dirty="0">
                    <a:solidFill>
                      <a:srgbClr val="000000"/>
                    </a:solidFill>
                    <a:latin typeface="Arial" charset="0"/>
                    <a:ea typeface="ＭＳ Ｐゴシック" pitchFamily="16" charset="-128"/>
                    <a:cs typeface="ＭＳ Ｐゴシック" pitchFamily="-97" charset="-128"/>
                  </a:endParaRPr>
                </a:p>
              </p:txBody>
            </p:sp>
            <p:pic>
              <p:nvPicPr>
                <p:cNvPr id="78" name="Picture 77">
                  <a:extLst>
                    <a:ext uri="{FF2B5EF4-FFF2-40B4-BE49-F238E27FC236}">
                      <a16:creationId xmlns:a16="http://schemas.microsoft.com/office/drawing/2014/main" id="{3CE6F2D1-8C90-DE44-81DA-1AA3A169B63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 cstate="screen">
                  <a:duotone>
                    <a:prstClr val="black"/>
                    <a:schemeClr val="accent4">
                      <a:tint val="45000"/>
                      <a:satMod val="400000"/>
                    </a:schemeClr>
                  </a:duotone>
                  <a:alphaModFix amt="41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9021" y="4810991"/>
                  <a:ext cx="2930236" cy="2047009"/>
                </a:xfrm>
                <a:prstGeom prst="rect">
                  <a:avLst/>
                </a:prstGeom>
              </p:spPr>
            </p:pic>
          </p:grpSp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0E35E2CE-8C9D-DB4A-90FD-F25F174C7424}"/>
                  </a:ext>
                </a:extLst>
              </p:cNvPr>
              <p:cNvGrpSpPr/>
              <p:nvPr/>
            </p:nvGrpSpPr>
            <p:grpSpPr>
              <a:xfrm>
                <a:off x="208303" y="146055"/>
                <a:ext cx="11731071" cy="6595922"/>
                <a:chOff x="208303" y="146055"/>
                <a:chExt cx="11731071" cy="6595922"/>
              </a:xfrm>
            </p:grpSpPr>
            <p:grpSp>
              <p:nvGrpSpPr>
                <p:cNvPr id="61" name="Group 60">
                  <a:extLst>
                    <a:ext uri="{FF2B5EF4-FFF2-40B4-BE49-F238E27FC236}">
                      <a16:creationId xmlns:a16="http://schemas.microsoft.com/office/drawing/2014/main" id="{A8934403-F2EA-9A4C-A399-582D8D53FF62}"/>
                    </a:ext>
                  </a:extLst>
                </p:cNvPr>
                <p:cNvGrpSpPr/>
                <p:nvPr/>
              </p:nvGrpSpPr>
              <p:grpSpPr>
                <a:xfrm>
                  <a:off x="11604987" y="146055"/>
                  <a:ext cx="334387" cy="435843"/>
                  <a:chOff x="11604987" y="146055"/>
                  <a:chExt cx="334387" cy="435843"/>
                </a:xfrm>
              </p:grpSpPr>
              <p:grpSp>
                <p:nvGrpSpPr>
                  <p:cNvPr id="69" name="Group 68">
                    <a:extLst>
                      <a:ext uri="{FF2B5EF4-FFF2-40B4-BE49-F238E27FC236}">
                        <a16:creationId xmlns:a16="http://schemas.microsoft.com/office/drawing/2014/main" id="{EF51E31A-2ADF-4246-AA5C-9B7CFCF2DF17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1770125" y="399018"/>
                    <a:ext cx="169249" cy="182880"/>
                    <a:chOff x="7310041" y="760941"/>
                    <a:chExt cx="1043386" cy="1127422"/>
                  </a:xfrm>
                </p:grpSpPr>
                <p:sp>
                  <p:nvSpPr>
                    <p:cNvPr id="74" name="Freeform 73">
                      <a:extLst>
                        <a:ext uri="{FF2B5EF4-FFF2-40B4-BE49-F238E27FC236}">
                          <a16:creationId xmlns:a16="http://schemas.microsoft.com/office/drawing/2014/main" id="{A729CA98-5092-9346-AD2C-84BBD2049B56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58" y="760941"/>
                      <a:ext cx="618069" cy="704087"/>
                    </a:xfrm>
                    <a:custGeom>
                      <a:avLst/>
                      <a:gdLst>
                        <a:gd name="connsiteX0" fmla="*/ 2 w 618069"/>
                        <a:gd name="connsiteY0" fmla="*/ 0 h 704087"/>
                        <a:gd name="connsiteX1" fmla="*/ 278345 w 618069"/>
                        <a:gd name="connsiteY1" fmla="*/ 0 h 704087"/>
                        <a:gd name="connsiteX2" fmla="*/ 278345 w 618069"/>
                        <a:gd name="connsiteY2" fmla="*/ 423334 h 704087"/>
                        <a:gd name="connsiteX3" fmla="*/ 618069 w 618069"/>
                        <a:gd name="connsiteY3" fmla="*/ 423334 h 704087"/>
                        <a:gd name="connsiteX4" fmla="*/ 618069 w 618069"/>
                        <a:gd name="connsiteY4" fmla="*/ 704087 h 704087"/>
                        <a:gd name="connsiteX5" fmla="*/ 278345 w 618069"/>
                        <a:gd name="connsiteY5" fmla="*/ 704087 h 704087"/>
                        <a:gd name="connsiteX6" fmla="*/ 2 w 618069"/>
                        <a:gd name="connsiteY6" fmla="*/ 704087 h 704087"/>
                        <a:gd name="connsiteX7" fmla="*/ 0 w 618069"/>
                        <a:gd name="connsiteY7" fmla="*/ 704087 h 704087"/>
                        <a:gd name="connsiteX8" fmla="*/ 0 w 618069"/>
                        <a:gd name="connsiteY8" fmla="*/ 423334 h 704087"/>
                        <a:gd name="connsiteX9" fmla="*/ 2 w 618069"/>
                        <a:gd name="connsiteY9" fmla="*/ 423334 h 704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18069" h="704087">
                          <a:moveTo>
                            <a:pt x="2" y="0"/>
                          </a:moveTo>
                          <a:lnTo>
                            <a:pt x="278345" y="0"/>
                          </a:lnTo>
                          <a:lnTo>
                            <a:pt x="278345" y="423334"/>
                          </a:lnTo>
                          <a:lnTo>
                            <a:pt x="618069" y="423334"/>
                          </a:lnTo>
                          <a:lnTo>
                            <a:pt x="618069" y="704087"/>
                          </a:lnTo>
                          <a:lnTo>
                            <a:pt x="278345" y="704087"/>
                          </a:lnTo>
                          <a:lnTo>
                            <a:pt x="2" y="704087"/>
                          </a:lnTo>
                          <a:lnTo>
                            <a:pt x="0" y="704087"/>
                          </a:lnTo>
                          <a:lnTo>
                            <a:pt x="0" y="423334"/>
                          </a:lnTo>
                          <a:lnTo>
                            <a:pt x="2" y="423334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alpha val="48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5" name="Rectangle 74">
                      <a:extLst>
                        <a:ext uri="{FF2B5EF4-FFF2-40B4-BE49-F238E27FC236}">
                          <a16:creationId xmlns:a16="http://schemas.microsoft.com/office/drawing/2014/main" id="{6FB59494-EC7E-DD48-BE50-5AC3ECB7498E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60" y="1483281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6" name="Rectangle 75">
                      <a:extLst>
                        <a:ext uri="{FF2B5EF4-FFF2-40B4-BE49-F238E27FC236}">
                          <a16:creationId xmlns:a16="http://schemas.microsoft.com/office/drawing/2014/main" id="{354C6DDF-2788-B94F-AFC7-B91869DB3A5A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7373410" y="1120906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</p:grpSp>
              <p:grpSp>
                <p:nvGrpSpPr>
                  <p:cNvPr id="70" name="Group 69">
                    <a:extLst>
                      <a:ext uri="{FF2B5EF4-FFF2-40B4-BE49-F238E27FC236}">
                        <a16:creationId xmlns:a16="http://schemas.microsoft.com/office/drawing/2014/main" id="{498BCFDD-5149-5E44-A00C-7E7BFB1E83E1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1604987" y="146055"/>
                    <a:ext cx="73152" cy="73152"/>
                    <a:chOff x="7310041" y="760941"/>
                    <a:chExt cx="1043386" cy="1127422"/>
                  </a:xfrm>
                </p:grpSpPr>
                <p:sp>
                  <p:nvSpPr>
                    <p:cNvPr id="71" name="Freeform 70">
                      <a:extLst>
                        <a:ext uri="{FF2B5EF4-FFF2-40B4-BE49-F238E27FC236}">
                          <a16:creationId xmlns:a16="http://schemas.microsoft.com/office/drawing/2014/main" id="{7ED32CF6-E2F2-6546-909C-B4974417829E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58" y="760941"/>
                      <a:ext cx="618069" cy="704087"/>
                    </a:xfrm>
                    <a:custGeom>
                      <a:avLst/>
                      <a:gdLst>
                        <a:gd name="connsiteX0" fmla="*/ 2 w 618069"/>
                        <a:gd name="connsiteY0" fmla="*/ 0 h 704087"/>
                        <a:gd name="connsiteX1" fmla="*/ 278345 w 618069"/>
                        <a:gd name="connsiteY1" fmla="*/ 0 h 704087"/>
                        <a:gd name="connsiteX2" fmla="*/ 278345 w 618069"/>
                        <a:gd name="connsiteY2" fmla="*/ 423334 h 704087"/>
                        <a:gd name="connsiteX3" fmla="*/ 618069 w 618069"/>
                        <a:gd name="connsiteY3" fmla="*/ 423334 h 704087"/>
                        <a:gd name="connsiteX4" fmla="*/ 618069 w 618069"/>
                        <a:gd name="connsiteY4" fmla="*/ 704087 h 704087"/>
                        <a:gd name="connsiteX5" fmla="*/ 278345 w 618069"/>
                        <a:gd name="connsiteY5" fmla="*/ 704087 h 704087"/>
                        <a:gd name="connsiteX6" fmla="*/ 2 w 618069"/>
                        <a:gd name="connsiteY6" fmla="*/ 704087 h 704087"/>
                        <a:gd name="connsiteX7" fmla="*/ 0 w 618069"/>
                        <a:gd name="connsiteY7" fmla="*/ 704087 h 704087"/>
                        <a:gd name="connsiteX8" fmla="*/ 0 w 618069"/>
                        <a:gd name="connsiteY8" fmla="*/ 423334 h 704087"/>
                        <a:gd name="connsiteX9" fmla="*/ 2 w 618069"/>
                        <a:gd name="connsiteY9" fmla="*/ 423334 h 704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18069" h="704087">
                          <a:moveTo>
                            <a:pt x="2" y="0"/>
                          </a:moveTo>
                          <a:lnTo>
                            <a:pt x="278345" y="0"/>
                          </a:lnTo>
                          <a:lnTo>
                            <a:pt x="278345" y="423334"/>
                          </a:lnTo>
                          <a:lnTo>
                            <a:pt x="618069" y="423334"/>
                          </a:lnTo>
                          <a:lnTo>
                            <a:pt x="618069" y="704087"/>
                          </a:lnTo>
                          <a:lnTo>
                            <a:pt x="278345" y="704087"/>
                          </a:lnTo>
                          <a:lnTo>
                            <a:pt x="2" y="704087"/>
                          </a:lnTo>
                          <a:lnTo>
                            <a:pt x="0" y="704087"/>
                          </a:lnTo>
                          <a:lnTo>
                            <a:pt x="0" y="423334"/>
                          </a:lnTo>
                          <a:lnTo>
                            <a:pt x="2" y="423334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alpha val="48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2" name="Rectangle 71">
                      <a:extLst>
                        <a:ext uri="{FF2B5EF4-FFF2-40B4-BE49-F238E27FC236}">
                          <a16:creationId xmlns:a16="http://schemas.microsoft.com/office/drawing/2014/main" id="{FE620938-3861-2945-BCAA-BF7631828FAC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60" y="1483281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3" name="Rectangle 72">
                      <a:extLst>
                        <a:ext uri="{FF2B5EF4-FFF2-40B4-BE49-F238E27FC236}">
                          <a16:creationId xmlns:a16="http://schemas.microsoft.com/office/drawing/2014/main" id="{943D6564-F4E3-874F-BADB-333A934E1DDA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7373410" y="1120906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</p:grpSp>
            </p:grpSp>
            <p:grpSp>
              <p:nvGrpSpPr>
                <p:cNvPr id="62" name="Group 61">
                  <a:extLst>
                    <a:ext uri="{FF2B5EF4-FFF2-40B4-BE49-F238E27FC236}">
                      <a16:creationId xmlns:a16="http://schemas.microsoft.com/office/drawing/2014/main" id="{883AFE5B-4A66-4246-BF16-B073C4C409E7}"/>
                    </a:ext>
                  </a:extLst>
                </p:cNvPr>
                <p:cNvGrpSpPr/>
                <p:nvPr/>
              </p:nvGrpSpPr>
              <p:grpSpPr>
                <a:xfrm>
                  <a:off x="208303" y="5787704"/>
                  <a:ext cx="437544" cy="389381"/>
                  <a:chOff x="9178262" y="1315181"/>
                  <a:chExt cx="437544" cy="389381"/>
                </a:xfrm>
              </p:grpSpPr>
              <p:pic>
                <p:nvPicPr>
                  <p:cNvPr id="67" name="Picture 66">
                    <a:extLst>
                      <a:ext uri="{FF2B5EF4-FFF2-40B4-BE49-F238E27FC236}">
                        <a16:creationId xmlns:a16="http://schemas.microsoft.com/office/drawing/2014/main" id="{3544FDD8-6B80-C146-BFF1-AA632ACA7A5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45759" y="1521682"/>
                    <a:ext cx="170047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68" name="Picture 67">
                    <a:extLst>
                      <a:ext uri="{FF2B5EF4-FFF2-40B4-BE49-F238E27FC236}">
                        <a16:creationId xmlns:a16="http://schemas.microsoft.com/office/drawing/2014/main" id="{7FC9526A-C79C-104F-86DB-376A9A914B1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178262" y="1315181"/>
                    <a:ext cx="85024" cy="9144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63" name="Group 62">
                  <a:extLst>
                    <a:ext uri="{FF2B5EF4-FFF2-40B4-BE49-F238E27FC236}">
                      <a16:creationId xmlns:a16="http://schemas.microsoft.com/office/drawing/2014/main" id="{3DB5B5CA-9ECD-914D-A8C7-D648D277F922}"/>
                    </a:ext>
                  </a:extLst>
                </p:cNvPr>
                <p:cNvGrpSpPr/>
                <p:nvPr/>
              </p:nvGrpSpPr>
              <p:grpSpPr>
                <a:xfrm>
                  <a:off x="250899" y="6421937"/>
                  <a:ext cx="669934" cy="274320"/>
                  <a:chOff x="9445759" y="1430242"/>
                  <a:chExt cx="669934" cy="274320"/>
                </a:xfrm>
              </p:grpSpPr>
              <p:pic>
                <p:nvPicPr>
                  <p:cNvPr id="65" name="Picture 64">
                    <a:extLst>
                      <a:ext uri="{FF2B5EF4-FFF2-40B4-BE49-F238E27FC236}">
                        <a16:creationId xmlns:a16="http://schemas.microsoft.com/office/drawing/2014/main" id="{E6070D06-85C7-A248-BE46-8B3578236E9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45759" y="1521682"/>
                    <a:ext cx="170047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66" name="Picture 65">
                    <a:extLst>
                      <a:ext uri="{FF2B5EF4-FFF2-40B4-BE49-F238E27FC236}">
                        <a16:creationId xmlns:a16="http://schemas.microsoft.com/office/drawing/2014/main" id="{84CD0742-2346-5646-BA33-3D69690D10A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030669" y="1430242"/>
                    <a:ext cx="85024" cy="9144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64" name="Picture 63">
                  <a:extLst>
                    <a:ext uri="{FF2B5EF4-FFF2-40B4-BE49-F238E27FC236}">
                      <a16:creationId xmlns:a16="http://schemas.microsoft.com/office/drawing/2014/main" id="{CABB3898-B681-F948-A306-9E3C79DD368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18384" y="6650537"/>
                  <a:ext cx="85024" cy="91440"/>
                </a:xfrm>
                <a:prstGeom prst="rect">
                  <a:avLst/>
                </a:prstGeom>
              </p:spPr>
            </p:pic>
          </p:grpSp>
        </p:grp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C8980D6E-8680-944E-B1DD-DF3C948257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alphaModFix amt="67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58345"/>
            <a:stretch/>
          </p:blipFill>
          <p:spPr>
            <a:xfrm>
              <a:off x="-7429" y="5029200"/>
              <a:ext cx="3162521" cy="1849829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1DF5635-2E8C-0741-9DC5-07D7CDDDA2D9}"/>
              </a:ext>
            </a:extLst>
          </p:cNvPr>
          <p:cNvSpPr txBox="1"/>
          <p:nvPr/>
        </p:nvSpPr>
        <p:spPr>
          <a:xfrm>
            <a:off x="-1231900" y="8966200"/>
            <a:ext cx="0" cy="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A5DB044-E94A-7F43-87CA-4AF1D0F38D62}"/>
              </a:ext>
            </a:extLst>
          </p:cNvPr>
          <p:cNvSpPr txBox="1">
            <a:spLocks/>
          </p:cNvSpPr>
          <p:nvPr/>
        </p:nvSpPr>
        <p:spPr>
          <a:xfrm>
            <a:off x="653646" y="253645"/>
            <a:ext cx="11388949" cy="923330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6000" dirty="0"/>
              <a:t>Age</a:t>
            </a:r>
          </a:p>
        </p:txBody>
      </p:sp>
      <p:pic>
        <p:nvPicPr>
          <p:cNvPr id="9" name="Picture 8" descr="A close up of a map&#10;&#10;Description automatically generated">
            <a:extLst>
              <a:ext uri="{FF2B5EF4-FFF2-40B4-BE49-F238E27FC236}">
                <a16:creationId xmlns:a16="http://schemas.microsoft.com/office/drawing/2014/main" id="{B2889803-0FB4-1942-8C45-7503C71E51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37434" y="1176975"/>
            <a:ext cx="8852660" cy="5427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946821"/>
      </p:ext>
    </p:extLst>
  </p:cSld>
  <p:clrMapOvr>
    <a:masterClrMapping/>
  </p:clrMapOvr>
  <p:transition spd="med"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37BE8A43-18F3-0B45-BCE7-4FEE670BC01B}"/>
              </a:ext>
            </a:extLst>
          </p:cNvPr>
          <p:cNvGrpSpPr/>
          <p:nvPr/>
        </p:nvGrpSpPr>
        <p:grpSpPr>
          <a:xfrm>
            <a:off x="-7429" y="0"/>
            <a:ext cx="12206856" cy="6885432"/>
            <a:chOff x="-7429" y="0"/>
            <a:chExt cx="12206856" cy="6885432"/>
          </a:xfrm>
        </p:grpSpPr>
        <p:sp>
          <p:nvSpPr>
            <p:cNvPr id="31" name="shading (lower right)">
              <a:extLst>
                <a:ext uri="{FF2B5EF4-FFF2-40B4-BE49-F238E27FC236}">
                  <a16:creationId xmlns:a16="http://schemas.microsoft.com/office/drawing/2014/main" id="{7873A8C3-DF8A-5A45-B325-0A723486F20B}"/>
                </a:ext>
              </a:extLst>
            </p:cNvPr>
            <p:cNvSpPr/>
            <p:nvPr/>
          </p:nvSpPr>
          <p:spPr bwMode="auto">
            <a:xfrm>
              <a:off x="0" y="0"/>
              <a:ext cx="12199427" cy="6885432"/>
            </a:xfrm>
            <a:prstGeom prst="rect">
              <a:avLst/>
            </a:prstGeom>
            <a:gradFill flip="none" rotWithShape="1">
              <a:gsLst>
                <a:gs pos="13000">
                  <a:srgbClr val="0F228C"/>
                </a:gs>
                <a:gs pos="60000">
                  <a:srgbClr val="5825D1"/>
                </a:gs>
                <a:gs pos="0">
                  <a:srgbClr val="07157F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9BF1AC46-7150-634D-B703-DD7B5DABD7D1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grpSp>
            <p:nvGrpSpPr>
              <p:cNvPr id="59" name="Group 58" hidden="1">
                <a:extLst>
                  <a:ext uri="{FF2B5EF4-FFF2-40B4-BE49-F238E27FC236}">
                    <a16:creationId xmlns:a16="http://schemas.microsoft.com/office/drawing/2014/main" id="{3FBED666-337E-DA49-9F1A-2C27167C4924}"/>
                  </a:ext>
                </a:extLst>
              </p:cNvPr>
              <p:cNvGrpSpPr/>
              <p:nvPr/>
            </p:nvGrpSpPr>
            <p:grpSpPr>
              <a:xfrm>
                <a:off x="0" y="0"/>
                <a:ext cx="12192000" cy="6858000"/>
                <a:chOff x="0" y="0"/>
                <a:chExt cx="12192000" cy="6858000"/>
              </a:xfrm>
            </p:grpSpPr>
            <p:sp>
              <p:nvSpPr>
                <p:cNvPr id="77" name="Rectangle 76">
                  <a:extLst>
                    <a:ext uri="{FF2B5EF4-FFF2-40B4-BE49-F238E27FC236}">
                      <a16:creationId xmlns:a16="http://schemas.microsoft.com/office/drawing/2014/main" id="{CD6AD6B2-417D-5D4D-A42E-9A4314D55967}"/>
                    </a:ext>
                  </a:extLst>
                </p:cNvPr>
                <p:cNvSpPr/>
                <p:nvPr/>
              </p:nvSpPr>
              <p:spPr bwMode="auto">
                <a:xfrm>
                  <a:off x="0" y="0"/>
                  <a:ext cx="12192000" cy="6858000"/>
                </a:xfrm>
                <a:prstGeom prst="rect">
                  <a:avLst/>
                </a:prstGeom>
                <a:gradFill>
                  <a:gsLst>
                    <a:gs pos="35000">
                      <a:srgbClr val="143F95"/>
                    </a:gs>
                    <a:gs pos="82000">
                      <a:srgbClr val="0E53C1"/>
                    </a:gs>
                    <a:gs pos="7000">
                      <a:srgbClr val="1E3073"/>
                    </a:gs>
                  </a:gsLst>
                  <a:path path="circle">
                    <a:fillToRect t="100000" r="100000"/>
                  </a:path>
                </a:gra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400" b="1" dirty="0">
                    <a:solidFill>
                      <a:srgbClr val="000000"/>
                    </a:solidFill>
                    <a:latin typeface="Arial" charset="0"/>
                    <a:ea typeface="ＭＳ Ｐゴシック" pitchFamily="16" charset="-128"/>
                    <a:cs typeface="ＭＳ Ｐゴシック" pitchFamily="-97" charset="-128"/>
                  </a:endParaRPr>
                </a:p>
              </p:txBody>
            </p:sp>
            <p:pic>
              <p:nvPicPr>
                <p:cNvPr id="78" name="Picture 77">
                  <a:extLst>
                    <a:ext uri="{FF2B5EF4-FFF2-40B4-BE49-F238E27FC236}">
                      <a16:creationId xmlns:a16="http://schemas.microsoft.com/office/drawing/2014/main" id="{953ED819-E968-C44A-AF64-693C4EC18D0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 cstate="screen">
                  <a:duotone>
                    <a:prstClr val="black"/>
                    <a:schemeClr val="accent4">
                      <a:tint val="45000"/>
                      <a:satMod val="400000"/>
                    </a:schemeClr>
                  </a:duotone>
                  <a:alphaModFix amt="41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9021" y="4810991"/>
                  <a:ext cx="2930236" cy="2047009"/>
                </a:xfrm>
                <a:prstGeom prst="rect">
                  <a:avLst/>
                </a:prstGeom>
              </p:spPr>
            </p:pic>
          </p:grpSp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D62BD950-8670-A443-A120-B0CB1EB666A1}"/>
                  </a:ext>
                </a:extLst>
              </p:cNvPr>
              <p:cNvGrpSpPr/>
              <p:nvPr/>
            </p:nvGrpSpPr>
            <p:grpSpPr>
              <a:xfrm>
                <a:off x="208303" y="146055"/>
                <a:ext cx="11731071" cy="6595922"/>
                <a:chOff x="208303" y="146055"/>
                <a:chExt cx="11731071" cy="6595922"/>
              </a:xfrm>
            </p:grpSpPr>
            <p:grpSp>
              <p:nvGrpSpPr>
                <p:cNvPr id="61" name="Group 60">
                  <a:extLst>
                    <a:ext uri="{FF2B5EF4-FFF2-40B4-BE49-F238E27FC236}">
                      <a16:creationId xmlns:a16="http://schemas.microsoft.com/office/drawing/2014/main" id="{04562B6D-F64C-9A42-8A85-616DAF42ABDA}"/>
                    </a:ext>
                  </a:extLst>
                </p:cNvPr>
                <p:cNvGrpSpPr/>
                <p:nvPr/>
              </p:nvGrpSpPr>
              <p:grpSpPr>
                <a:xfrm>
                  <a:off x="11604987" y="146055"/>
                  <a:ext cx="334387" cy="435843"/>
                  <a:chOff x="11604987" y="146055"/>
                  <a:chExt cx="334387" cy="435843"/>
                </a:xfrm>
              </p:grpSpPr>
              <p:grpSp>
                <p:nvGrpSpPr>
                  <p:cNvPr id="69" name="Group 68">
                    <a:extLst>
                      <a:ext uri="{FF2B5EF4-FFF2-40B4-BE49-F238E27FC236}">
                        <a16:creationId xmlns:a16="http://schemas.microsoft.com/office/drawing/2014/main" id="{53F07F20-C7BE-B646-AF2C-15505B83963A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1770125" y="399018"/>
                    <a:ext cx="169249" cy="182880"/>
                    <a:chOff x="7310041" y="760941"/>
                    <a:chExt cx="1043386" cy="1127422"/>
                  </a:xfrm>
                </p:grpSpPr>
                <p:sp>
                  <p:nvSpPr>
                    <p:cNvPr id="74" name="Freeform 73">
                      <a:extLst>
                        <a:ext uri="{FF2B5EF4-FFF2-40B4-BE49-F238E27FC236}">
                          <a16:creationId xmlns:a16="http://schemas.microsoft.com/office/drawing/2014/main" id="{AF7E7FF2-9EEA-E74B-BEED-14BD074EF177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58" y="760941"/>
                      <a:ext cx="618069" cy="704087"/>
                    </a:xfrm>
                    <a:custGeom>
                      <a:avLst/>
                      <a:gdLst>
                        <a:gd name="connsiteX0" fmla="*/ 2 w 618069"/>
                        <a:gd name="connsiteY0" fmla="*/ 0 h 704087"/>
                        <a:gd name="connsiteX1" fmla="*/ 278345 w 618069"/>
                        <a:gd name="connsiteY1" fmla="*/ 0 h 704087"/>
                        <a:gd name="connsiteX2" fmla="*/ 278345 w 618069"/>
                        <a:gd name="connsiteY2" fmla="*/ 423334 h 704087"/>
                        <a:gd name="connsiteX3" fmla="*/ 618069 w 618069"/>
                        <a:gd name="connsiteY3" fmla="*/ 423334 h 704087"/>
                        <a:gd name="connsiteX4" fmla="*/ 618069 w 618069"/>
                        <a:gd name="connsiteY4" fmla="*/ 704087 h 704087"/>
                        <a:gd name="connsiteX5" fmla="*/ 278345 w 618069"/>
                        <a:gd name="connsiteY5" fmla="*/ 704087 h 704087"/>
                        <a:gd name="connsiteX6" fmla="*/ 2 w 618069"/>
                        <a:gd name="connsiteY6" fmla="*/ 704087 h 704087"/>
                        <a:gd name="connsiteX7" fmla="*/ 0 w 618069"/>
                        <a:gd name="connsiteY7" fmla="*/ 704087 h 704087"/>
                        <a:gd name="connsiteX8" fmla="*/ 0 w 618069"/>
                        <a:gd name="connsiteY8" fmla="*/ 423334 h 704087"/>
                        <a:gd name="connsiteX9" fmla="*/ 2 w 618069"/>
                        <a:gd name="connsiteY9" fmla="*/ 423334 h 704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18069" h="704087">
                          <a:moveTo>
                            <a:pt x="2" y="0"/>
                          </a:moveTo>
                          <a:lnTo>
                            <a:pt x="278345" y="0"/>
                          </a:lnTo>
                          <a:lnTo>
                            <a:pt x="278345" y="423334"/>
                          </a:lnTo>
                          <a:lnTo>
                            <a:pt x="618069" y="423334"/>
                          </a:lnTo>
                          <a:lnTo>
                            <a:pt x="618069" y="704087"/>
                          </a:lnTo>
                          <a:lnTo>
                            <a:pt x="278345" y="704087"/>
                          </a:lnTo>
                          <a:lnTo>
                            <a:pt x="2" y="704087"/>
                          </a:lnTo>
                          <a:lnTo>
                            <a:pt x="0" y="704087"/>
                          </a:lnTo>
                          <a:lnTo>
                            <a:pt x="0" y="423334"/>
                          </a:lnTo>
                          <a:lnTo>
                            <a:pt x="2" y="423334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alpha val="48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5" name="Rectangle 74">
                      <a:extLst>
                        <a:ext uri="{FF2B5EF4-FFF2-40B4-BE49-F238E27FC236}">
                          <a16:creationId xmlns:a16="http://schemas.microsoft.com/office/drawing/2014/main" id="{322FFEA0-0C95-1C4B-845A-1FA3ACCB025D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60" y="1483281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6" name="Rectangle 75">
                      <a:extLst>
                        <a:ext uri="{FF2B5EF4-FFF2-40B4-BE49-F238E27FC236}">
                          <a16:creationId xmlns:a16="http://schemas.microsoft.com/office/drawing/2014/main" id="{AD7A23EF-240F-0045-8D07-69EC86E9CD3A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7373410" y="1120906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</p:grpSp>
              <p:grpSp>
                <p:nvGrpSpPr>
                  <p:cNvPr id="70" name="Group 69">
                    <a:extLst>
                      <a:ext uri="{FF2B5EF4-FFF2-40B4-BE49-F238E27FC236}">
                        <a16:creationId xmlns:a16="http://schemas.microsoft.com/office/drawing/2014/main" id="{0D9F9DF6-A7AC-0B40-98AE-ECEA89EAAA74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1604987" y="146055"/>
                    <a:ext cx="73152" cy="73152"/>
                    <a:chOff x="7310041" y="760941"/>
                    <a:chExt cx="1043386" cy="1127422"/>
                  </a:xfrm>
                </p:grpSpPr>
                <p:sp>
                  <p:nvSpPr>
                    <p:cNvPr id="71" name="Freeform 70">
                      <a:extLst>
                        <a:ext uri="{FF2B5EF4-FFF2-40B4-BE49-F238E27FC236}">
                          <a16:creationId xmlns:a16="http://schemas.microsoft.com/office/drawing/2014/main" id="{20902EC6-1174-564A-836A-FCD2B74DA53C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58" y="760941"/>
                      <a:ext cx="618069" cy="704087"/>
                    </a:xfrm>
                    <a:custGeom>
                      <a:avLst/>
                      <a:gdLst>
                        <a:gd name="connsiteX0" fmla="*/ 2 w 618069"/>
                        <a:gd name="connsiteY0" fmla="*/ 0 h 704087"/>
                        <a:gd name="connsiteX1" fmla="*/ 278345 w 618069"/>
                        <a:gd name="connsiteY1" fmla="*/ 0 h 704087"/>
                        <a:gd name="connsiteX2" fmla="*/ 278345 w 618069"/>
                        <a:gd name="connsiteY2" fmla="*/ 423334 h 704087"/>
                        <a:gd name="connsiteX3" fmla="*/ 618069 w 618069"/>
                        <a:gd name="connsiteY3" fmla="*/ 423334 h 704087"/>
                        <a:gd name="connsiteX4" fmla="*/ 618069 w 618069"/>
                        <a:gd name="connsiteY4" fmla="*/ 704087 h 704087"/>
                        <a:gd name="connsiteX5" fmla="*/ 278345 w 618069"/>
                        <a:gd name="connsiteY5" fmla="*/ 704087 h 704087"/>
                        <a:gd name="connsiteX6" fmla="*/ 2 w 618069"/>
                        <a:gd name="connsiteY6" fmla="*/ 704087 h 704087"/>
                        <a:gd name="connsiteX7" fmla="*/ 0 w 618069"/>
                        <a:gd name="connsiteY7" fmla="*/ 704087 h 704087"/>
                        <a:gd name="connsiteX8" fmla="*/ 0 w 618069"/>
                        <a:gd name="connsiteY8" fmla="*/ 423334 h 704087"/>
                        <a:gd name="connsiteX9" fmla="*/ 2 w 618069"/>
                        <a:gd name="connsiteY9" fmla="*/ 423334 h 704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18069" h="704087">
                          <a:moveTo>
                            <a:pt x="2" y="0"/>
                          </a:moveTo>
                          <a:lnTo>
                            <a:pt x="278345" y="0"/>
                          </a:lnTo>
                          <a:lnTo>
                            <a:pt x="278345" y="423334"/>
                          </a:lnTo>
                          <a:lnTo>
                            <a:pt x="618069" y="423334"/>
                          </a:lnTo>
                          <a:lnTo>
                            <a:pt x="618069" y="704087"/>
                          </a:lnTo>
                          <a:lnTo>
                            <a:pt x="278345" y="704087"/>
                          </a:lnTo>
                          <a:lnTo>
                            <a:pt x="2" y="704087"/>
                          </a:lnTo>
                          <a:lnTo>
                            <a:pt x="0" y="704087"/>
                          </a:lnTo>
                          <a:lnTo>
                            <a:pt x="0" y="423334"/>
                          </a:lnTo>
                          <a:lnTo>
                            <a:pt x="2" y="423334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alpha val="48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2" name="Rectangle 71">
                      <a:extLst>
                        <a:ext uri="{FF2B5EF4-FFF2-40B4-BE49-F238E27FC236}">
                          <a16:creationId xmlns:a16="http://schemas.microsoft.com/office/drawing/2014/main" id="{4E504F90-D283-0D47-8765-FC59D4D067A6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60" y="1483281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3" name="Rectangle 72">
                      <a:extLst>
                        <a:ext uri="{FF2B5EF4-FFF2-40B4-BE49-F238E27FC236}">
                          <a16:creationId xmlns:a16="http://schemas.microsoft.com/office/drawing/2014/main" id="{7187C37B-B178-3047-A3A9-697576A3F826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7373410" y="1120906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</p:grpSp>
            </p:grpSp>
            <p:grpSp>
              <p:nvGrpSpPr>
                <p:cNvPr id="62" name="Group 61">
                  <a:extLst>
                    <a:ext uri="{FF2B5EF4-FFF2-40B4-BE49-F238E27FC236}">
                      <a16:creationId xmlns:a16="http://schemas.microsoft.com/office/drawing/2014/main" id="{7991ED63-71A2-704B-995E-B6ED0D85AA8E}"/>
                    </a:ext>
                  </a:extLst>
                </p:cNvPr>
                <p:cNvGrpSpPr/>
                <p:nvPr/>
              </p:nvGrpSpPr>
              <p:grpSpPr>
                <a:xfrm>
                  <a:off x="208303" y="5787704"/>
                  <a:ext cx="437544" cy="389381"/>
                  <a:chOff x="9178262" y="1315181"/>
                  <a:chExt cx="437544" cy="389381"/>
                </a:xfrm>
              </p:grpSpPr>
              <p:pic>
                <p:nvPicPr>
                  <p:cNvPr id="67" name="Picture 66">
                    <a:extLst>
                      <a:ext uri="{FF2B5EF4-FFF2-40B4-BE49-F238E27FC236}">
                        <a16:creationId xmlns:a16="http://schemas.microsoft.com/office/drawing/2014/main" id="{E53C396F-8D3A-8E45-95C5-8D30AF7EFA0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45759" y="1521682"/>
                    <a:ext cx="170047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68" name="Picture 67">
                    <a:extLst>
                      <a:ext uri="{FF2B5EF4-FFF2-40B4-BE49-F238E27FC236}">
                        <a16:creationId xmlns:a16="http://schemas.microsoft.com/office/drawing/2014/main" id="{9AB16F51-E011-B347-9B26-5B9B20D6330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178262" y="1315181"/>
                    <a:ext cx="85024" cy="9144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63" name="Group 62">
                  <a:extLst>
                    <a:ext uri="{FF2B5EF4-FFF2-40B4-BE49-F238E27FC236}">
                      <a16:creationId xmlns:a16="http://schemas.microsoft.com/office/drawing/2014/main" id="{E105DCAC-6E14-1447-B8E3-0B88F6469855}"/>
                    </a:ext>
                  </a:extLst>
                </p:cNvPr>
                <p:cNvGrpSpPr/>
                <p:nvPr/>
              </p:nvGrpSpPr>
              <p:grpSpPr>
                <a:xfrm>
                  <a:off x="250899" y="6421937"/>
                  <a:ext cx="669934" cy="274320"/>
                  <a:chOff x="9445759" y="1430242"/>
                  <a:chExt cx="669934" cy="274320"/>
                </a:xfrm>
              </p:grpSpPr>
              <p:pic>
                <p:nvPicPr>
                  <p:cNvPr id="65" name="Picture 64">
                    <a:extLst>
                      <a:ext uri="{FF2B5EF4-FFF2-40B4-BE49-F238E27FC236}">
                        <a16:creationId xmlns:a16="http://schemas.microsoft.com/office/drawing/2014/main" id="{8D633032-3071-0247-8FA9-1CBCF1A8376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45759" y="1521682"/>
                    <a:ext cx="170047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66" name="Picture 65">
                    <a:extLst>
                      <a:ext uri="{FF2B5EF4-FFF2-40B4-BE49-F238E27FC236}">
                        <a16:creationId xmlns:a16="http://schemas.microsoft.com/office/drawing/2014/main" id="{E84E6BC2-15D2-DB43-88CF-D440AA9696A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030669" y="1430242"/>
                    <a:ext cx="85024" cy="9144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64" name="Picture 63">
                  <a:extLst>
                    <a:ext uri="{FF2B5EF4-FFF2-40B4-BE49-F238E27FC236}">
                      <a16:creationId xmlns:a16="http://schemas.microsoft.com/office/drawing/2014/main" id="{CFB6E660-B813-2A43-BAAB-9EB77E6FF18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18384" y="6650537"/>
                  <a:ext cx="85024" cy="91440"/>
                </a:xfrm>
                <a:prstGeom prst="rect">
                  <a:avLst/>
                </a:prstGeom>
              </p:spPr>
            </p:pic>
          </p:grpSp>
        </p:grp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CF41EA75-B17E-8640-ABB3-7AFD973B9FE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alphaModFix amt="67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58345"/>
            <a:stretch/>
          </p:blipFill>
          <p:spPr>
            <a:xfrm>
              <a:off x="-7429" y="5029200"/>
              <a:ext cx="3162521" cy="1849829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1DF5635-2E8C-0741-9DC5-07D7CDDDA2D9}"/>
              </a:ext>
            </a:extLst>
          </p:cNvPr>
          <p:cNvSpPr txBox="1"/>
          <p:nvPr/>
        </p:nvSpPr>
        <p:spPr>
          <a:xfrm>
            <a:off x="-1231900" y="8966200"/>
            <a:ext cx="0" cy="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A5DB044-E94A-7F43-87CA-4AF1D0F38D62}"/>
              </a:ext>
            </a:extLst>
          </p:cNvPr>
          <p:cNvSpPr txBox="1">
            <a:spLocks/>
          </p:cNvSpPr>
          <p:nvPr/>
        </p:nvSpPr>
        <p:spPr>
          <a:xfrm>
            <a:off x="653646" y="199055"/>
            <a:ext cx="11388949" cy="923330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6000" dirty="0"/>
              <a:t>Predominance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5D218C-820F-1E4D-B6EC-5235621243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3466" y="1122385"/>
            <a:ext cx="9886716" cy="5536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66155"/>
      </p:ext>
    </p:extLst>
  </p:cSld>
  <p:clrMapOvr>
    <a:masterClrMapping/>
  </p:clrMapOvr>
  <p:transition spd="med"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D285549C-7BD9-D145-86F8-57FB47BC4945}"/>
              </a:ext>
            </a:extLst>
          </p:cNvPr>
          <p:cNvGrpSpPr/>
          <p:nvPr/>
        </p:nvGrpSpPr>
        <p:grpSpPr>
          <a:xfrm>
            <a:off x="-7429" y="0"/>
            <a:ext cx="12206856" cy="6885432"/>
            <a:chOff x="-7429" y="0"/>
            <a:chExt cx="12206856" cy="6885432"/>
          </a:xfrm>
        </p:grpSpPr>
        <p:sp>
          <p:nvSpPr>
            <p:cNvPr id="31" name="shading (lower right)">
              <a:extLst>
                <a:ext uri="{FF2B5EF4-FFF2-40B4-BE49-F238E27FC236}">
                  <a16:creationId xmlns:a16="http://schemas.microsoft.com/office/drawing/2014/main" id="{D3837939-445B-4F43-9E58-79E448740E27}"/>
                </a:ext>
              </a:extLst>
            </p:cNvPr>
            <p:cNvSpPr/>
            <p:nvPr/>
          </p:nvSpPr>
          <p:spPr bwMode="auto">
            <a:xfrm>
              <a:off x="0" y="0"/>
              <a:ext cx="12199427" cy="6885432"/>
            </a:xfrm>
            <a:prstGeom prst="rect">
              <a:avLst/>
            </a:prstGeom>
            <a:gradFill flip="none" rotWithShape="1">
              <a:gsLst>
                <a:gs pos="13000">
                  <a:srgbClr val="0F228C"/>
                </a:gs>
                <a:gs pos="60000">
                  <a:srgbClr val="5825D1"/>
                </a:gs>
                <a:gs pos="0">
                  <a:srgbClr val="07157F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5F67BDB2-9BBB-274E-9B2E-0FF600EFFA76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grpSp>
            <p:nvGrpSpPr>
              <p:cNvPr id="34" name="Group 33" hidden="1">
                <a:extLst>
                  <a:ext uri="{FF2B5EF4-FFF2-40B4-BE49-F238E27FC236}">
                    <a16:creationId xmlns:a16="http://schemas.microsoft.com/office/drawing/2014/main" id="{CEA8642C-2014-5D47-B355-27297024A84C}"/>
                  </a:ext>
                </a:extLst>
              </p:cNvPr>
              <p:cNvGrpSpPr/>
              <p:nvPr/>
            </p:nvGrpSpPr>
            <p:grpSpPr>
              <a:xfrm>
                <a:off x="0" y="0"/>
                <a:ext cx="12192000" cy="6858000"/>
                <a:chOff x="0" y="0"/>
                <a:chExt cx="12192000" cy="6858000"/>
              </a:xfrm>
            </p:grpSpPr>
            <p:sp>
              <p:nvSpPr>
                <p:cNvPr id="77" name="Rectangle 76">
                  <a:extLst>
                    <a:ext uri="{FF2B5EF4-FFF2-40B4-BE49-F238E27FC236}">
                      <a16:creationId xmlns:a16="http://schemas.microsoft.com/office/drawing/2014/main" id="{7AFD46C2-95E1-C041-9DA0-A66894BBC87C}"/>
                    </a:ext>
                  </a:extLst>
                </p:cNvPr>
                <p:cNvSpPr/>
                <p:nvPr/>
              </p:nvSpPr>
              <p:spPr bwMode="auto">
                <a:xfrm>
                  <a:off x="0" y="0"/>
                  <a:ext cx="12192000" cy="6858000"/>
                </a:xfrm>
                <a:prstGeom prst="rect">
                  <a:avLst/>
                </a:prstGeom>
                <a:gradFill>
                  <a:gsLst>
                    <a:gs pos="35000">
                      <a:srgbClr val="143F95"/>
                    </a:gs>
                    <a:gs pos="82000">
                      <a:srgbClr val="0E53C1"/>
                    </a:gs>
                    <a:gs pos="7000">
                      <a:srgbClr val="1E3073"/>
                    </a:gs>
                  </a:gsLst>
                  <a:path path="circle">
                    <a:fillToRect t="100000" r="100000"/>
                  </a:path>
                </a:gra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400" b="1" dirty="0">
                    <a:solidFill>
                      <a:srgbClr val="000000"/>
                    </a:solidFill>
                    <a:latin typeface="Arial" charset="0"/>
                    <a:ea typeface="ＭＳ Ｐゴシック" pitchFamily="16" charset="-128"/>
                    <a:cs typeface="ＭＳ Ｐゴシック" pitchFamily="-97" charset="-128"/>
                  </a:endParaRPr>
                </a:p>
              </p:txBody>
            </p:sp>
            <p:pic>
              <p:nvPicPr>
                <p:cNvPr id="78" name="Picture 77">
                  <a:extLst>
                    <a:ext uri="{FF2B5EF4-FFF2-40B4-BE49-F238E27FC236}">
                      <a16:creationId xmlns:a16="http://schemas.microsoft.com/office/drawing/2014/main" id="{B8CBD7A0-20A1-BF4E-96B9-07D7187D9AB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 cstate="screen">
                  <a:duotone>
                    <a:prstClr val="black"/>
                    <a:schemeClr val="accent4">
                      <a:tint val="45000"/>
                      <a:satMod val="400000"/>
                    </a:schemeClr>
                  </a:duotone>
                  <a:alphaModFix amt="41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9021" y="4810991"/>
                  <a:ext cx="2930236" cy="2047009"/>
                </a:xfrm>
                <a:prstGeom prst="rect">
                  <a:avLst/>
                </a:prstGeom>
              </p:spPr>
            </p:pic>
          </p:grpSp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B73F9789-071E-3844-9E76-CDFF3F657607}"/>
                  </a:ext>
                </a:extLst>
              </p:cNvPr>
              <p:cNvGrpSpPr/>
              <p:nvPr/>
            </p:nvGrpSpPr>
            <p:grpSpPr>
              <a:xfrm>
                <a:off x="208303" y="146055"/>
                <a:ext cx="11731071" cy="6595922"/>
                <a:chOff x="208303" y="146055"/>
                <a:chExt cx="11731071" cy="6595922"/>
              </a:xfrm>
            </p:grpSpPr>
            <p:grpSp>
              <p:nvGrpSpPr>
                <p:cNvPr id="61" name="Group 60">
                  <a:extLst>
                    <a:ext uri="{FF2B5EF4-FFF2-40B4-BE49-F238E27FC236}">
                      <a16:creationId xmlns:a16="http://schemas.microsoft.com/office/drawing/2014/main" id="{A710C524-A39C-C74F-B945-539809EA3218}"/>
                    </a:ext>
                  </a:extLst>
                </p:cNvPr>
                <p:cNvGrpSpPr/>
                <p:nvPr/>
              </p:nvGrpSpPr>
              <p:grpSpPr>
                <a:xfrm>
                  <a:off x="11604987" y="146055"/>
                  <a:ext cx="334387" cy="435843"/>
                  <a:chOff x="11604987" y="146055"/>
                  <a:chExt cx="334387" cy="435843"/>
                </a:xfrm>
              </p:grpSpPr>
              <p:grpSp>
                <p:nvGrpSpPr>
                  <p:cNvPr id="69" name="Group 68">
                    <a:extLst>
                      <a:ext uri="{FF2B5EF4-FFF2-40B4-BE49-F238E27FC236}">
                        <a16:creationId xmlns:a16="http://schemas.microsoft.com/office/drawing/2014/main" id="{93B50F56-B704-5D48-AA9D-B8F97D1D1573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1770125" y="399018"/>
                    <a:ext cx="169249" cy="182880"/>
                    <a:chOff x="7310041" y="760941"/>
                    <a:chExt cx="1043386" cy="1127422"/>
                  </a:xfrm>
                </p:grpSpPr>
                <p:sp>
                  <p:nvSpPr>
                    <p:cNvPr id="74" name="Freeform 73">
                      <a:extLst>
                        <a:ext uri="{FF2B5EF4-FFF2-40B4-BE49-F238E27FC236}">
                          <a16:creationId xmlns:a16="http://schemas.microsoft.com/office/drawing/2014/main" id="{AD6FDA49-8D0E-AC48-9413-86B421675971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58" y="760941"/>
                      <a:ext cx="618069" cy="704087"/>
                    </a:xfrm>
                    <a:custGeom>
                      <a:avLst/>
                      <a:gdLst>
                        <a:gd name="connsiteX0" fmla="*/ 2 w 618069"/>
                        <a:gd name="connsiteY0" fmla="*/ 0 h 704087"/>
                        <a:gd name="connsiteX1" fmla="*/ 278345 w 618069"/>
                        <a:gd name="connsiteY1" fmla="*/ 0 h 704087"/>
                        <a:gd name="connsiteX2" fmla="*/ 278345 w 618069"/>
                        <a:gd name="connsiteY2" fmla="*/ 423334 h 704087"/>
                        <a:gd name="connsiteX3" fmla="*/ 618069 w 618069"/>
                        <a:gd name="connsiteY3" fmla="*/ 423334 h 704087"/>
                        <a:gd name="connsiteX4" fmla="*/ 618069 w 618069"/>
                        <a:gd name="connsiteY4" fmla="*/ 704087 h 704087"/>
                        <a:gd name="connsiteX5" fmla="*/ 278345 w 618069"/>
                        <a:gd name="connsiteY5" fmla="*/ 704087 h 704087"/>
                        <a:gd name="connsiteX6" fmla="*/ 2 w 618069"/>
                        <a:gd name="connsiteY6" fmla="*/ 704087 h 704087"/>
                        <a:gd name="connsiteX7" fmla="*/ 0 w 618069"/>
                        <a:gd name="connsiteY7" fmla="*/ 704087 h 704087"/>
                        <a:gd name="connsiteX8" fmla="*/ 0 w 618069"/>
                        <a:gd name="connsiteY8" fmla="*/ 423334 h 704087"/>
                        <a:gd name="connsiteX9" fmla="*/ 2 w 618069"/>
                        <a:gd name="connsiteY9" fmla="*/ 423334 h 704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18069" h="704087">
                          <a:moveTo>
                            <a:pt x="2" y="0"/>
                          </a:moveTo>
                          <a:lnTo>
                            <a:pt x="278345" y="0"/>
                          </a:lnTo>
                          <a:lnTo>
                            <a:pt x="278345" y="423334"/>
                          </a:lnTo>
                          <a:lnTo>
                            <a:pt x="618069" y="423334"/>
                          </a:lnTo>
                          <a:lnTo>
                            <a:pt x="618069" y="704087"/>
                          </a:lnTo>
                          <a:lnTo>
                            <a:pt x="278345" y="704087"/>
                          </a:lnTo>
                          <a:lnTo>
                            <a:pt x="2" y="704087"/>
                          </a:lnTo>
                          <a:lnTo>
                            <a:pt x="0" y="704087"/>
                          </a:lnTo>
                          <a:lnTo>
                            <a:pt x="0" y="423334"/>
                          </a:lnTo>
                          <a:lnTo>
                            <a:pt x="2" y="423334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alpha val="48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5" name="Rectangle 74">
                      <a:extLst>
                        <a:ext uri="{FF2B5EF4-FFF2-40B4-BE49-F238E27FC236}">
                          <a16:creationId xmlns:a16="http://schemas.microsoft.com/office/drawing/2014/main" id="{86E0634C-FFB9-2544-81C6-46476CF973A3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60" y="1483281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6" name="Rectangle 75">
                      <a:extLst>
                        <a:ext uri="{FF2B5EF4-FFF2-40B4-BE49-F238E27FC236}">
                          <a16:creationId xmlns:a16="http://schemas.microsoft.com/office/drawing/2014/main" id="{E42AAD69-8B8D-8F44-AB27-1FB5FC31A68D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7373410" y="1120906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</p:grpSp>
              <p:grpSp>
                <p:nvGrpSpPr>
                  <p:cNvPr id="70" name="Group 69">
                    <a:extLst>
                      <a:ext uri="{FF2B5EF4-FFF2-40B4-BE49-F238E27FC236}">
                        <a16:creationId xmlns:a16="http://schemas.microsoft.com/office/drawing/2014/main" id="{6AC03F7C-CD20-854D-ACA4-1302EDEAF286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1604987" y="146055"/>
                    <a:ext cx="73152" cy="73152"/>
                    <a:chOff x="7310041" y="760941"/>
                    <a:chExt cx="1043386" cy="1127422"/>
                  </a:xfrm>
                </p:grpSpPr>
                <p:sp>
                  <p:nvSpPr>
                    <p:cNvPr id="71" name="Freeform 70">
                      <a:extLst>
                        <a:ext uri="{FF2B5EF4-FFF2-40B4-BE49-F238E27FC236}">
                          <a16:creationId xmlns:a16="http://schemas.microsoft.com/office/drawing/2014/main" id="{2C71DBFE-260A-9844-8E30-C98C02DA5D3F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58" y="760941"/>
                      <a:ext cx="618069" cy="704087"/>
                    </a:xfrm>
                    <a:custGeom>
                      <a:avLst/>
                      <a:gdLst>
                        <a:gd name="connsiteX0" fmla="*/ 2 w 618069"/>
                        <a:gd name="connsiteY0" fmla="*/ 0 h 704087"/>
                        <a:gd name="connsiteX1" fmla="*/ 278345 w 618069"/>
                        <a:gd name="connsiteY1" fmla="*/ 0 h 704087"/>
                        <a:gd name="connsiteX2" fmla="*/ 278345 w 618069"/>
                        <a:gd name="connsiteY2" fmla="*/ 423334 h 704087"/>
                        <a:gd name="connsiteX3" fmla="*/ 618069 w 618069"/>
                        <a:gd name="connsiteY3" fmla="*/ 423334 h 704087"/>
                        <a:gd name="connsiteX4" fmla="*/ 618069 w 618069"/>
                        <a:gd name="connsiteY4" fmla="*/ 704087 h 704087"/>
                        <a:gd name="connsiteX5" fmla="*/ 278345 w 618069"/>
                        <a:gd name="connsiteY5" fmla="*/ 704087 h 704087"/>
                        <a:gd name="connsiteX6" fmla="*/ 2 w 618069"/>
                        <a:gd name="connsiteY6" fmla="*/ 704087 h 704087"/>
                        <a:gd name="connsiteX7" fmla="*/ 0 w 618069"/>
                        <a:gd name="connsiteY7" fmla="*/ 704087 h 704087"/>
                        <a:gd name="connsiteX8" fmla="*/ 0 w 618069"/>
                        <a:gd name="connsiteY8" fmla="*/ 423334 h 704087"/>
                        <a:gd name="connsiteX9" fmla="*/ 2 w 618069"/>
                        <a:gd name="connsiteY9" fmla="*/ 423334 h 704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18069" h="704087">
                          <a:moveTo>
                            <a:pt x="2" y="0"/>
                          </a:moveTo>
                          <a:lnTo>
                            <a:pt x="278345" y="0"/>
                          </a:lnTo>
                          <a:lnTo>
                            <a:pt x="278345" y="423334"/>
                          </a:lnTo>
                          <a:lnTo>
                            <a:pt x="618069" y="423334"/>
                          </a:lnTo>
                          <a:lnTo>
                            <a:pt x="618069" y="704087"/>
                          </a:lnTo>
                          <a:lnTo>
                            <a:pt x="278345" y="704087"/>
                          </a:lnTo>
                          <a:lnTo>
                            <a:pt x="2" y="704087"/>
                          </a:lnTo>
                          <a:lnTo>
                            <a:pt x="0" y="704087"/>
                          </a:lnTo>
                          <a:lnTo>
                            <a:pt x="0" y="423334"/>
                          </a:lnTo>
                          <a:lnTo>
                            <a:pt x="2" y="423334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alpha val="48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2" name="Rectangle 71">
                      <a:extLst>
                        <a:ext uri="{FF2B5EF4-FFF2-40B4-BE49-F238E27FC236}">
                          <a16:creationId xmlns:a16="http://schemas.microsoft.com/office/drawing/2014/main" id="{432480F4-F885-9C48-B4FE-9DBEEA77E60B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60" y="1483281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3" name="Rectangle 72">
                      <a:extLst>
                        <a:ext uri="{FF2B5EF4-FFF2-40B4-BE49-F238E27FC236}">
                          <a16:creationId xmlns:a16="http://schemas.microsoft.com/office/drawing/2014/main" id="{74359877-98FC-184A-9CB6-C4FEEB031DD2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7373410" y="1120906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</p:grpSp>
            </p:grpSp>
            <p:grpSp>
              <p:nvGrpSpPr>
                <p:cNvPr id="62" name="Group 61">
                  <a:extLst>
                    <a:ext uri="{FF2B5EF4-FFF2-40B4-BE49-F238E27FC236}">
                      <a16:creationId xmlns:a16="http://schemas.microsoft.com/office/drawing/2014/main" id="{51F37919-67E7-9745-8473-AFC57E8C9B9B}"/>
                    </a:ext>
                  </a:extLst>
                </p:cNvPr>
                <p:cNvGrpSpPr/>
                <p:nvPr/>
              </p:nvGrpSpPr>
              <p:grpSpPr>
                <a:xfrm>
                  <a:off x="208303" y="5787704"/>
                  <a:ext cx="437544" cy="389381"/>
                  <a:chOff x="9178262" y="1315181"/>
                  <a:chExt cx="437544" cy="389381"/>
                </a:xfrm>
              </p:grpSpPr>
              <p:pic>
                <p:nvPicPr>
                  <p:cNvPr id="67" name="Picture 66">
                    <a:extLst>
                      <a:ext uri="{FF2B5EF4-FFF2-40B4-BE49-F238E27FC236}">
                        <a16:creationId xmlns:a16="http://schemas.microsoft.com/office/drawing/2014/main" id="{77246038-F252-244D-85E5-F6E81DB99B1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45759" y="1521682"/>
                    <a:ext cx="170047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68" name="Picture 67">
                    <a:extLst>
                      <a:ext uri="{FF2B5EF4-FFF2-40B4-BE49-F238E27FC236}">
                        <a16:creationId xmlns:a16="http://schemas.microsoft.com/office/drawing/2014/main" id="{5C6E6E7E-936F-9848-861A-DF8719D4276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178262" y="1315181"/>
                    <a:ext cx="85024" cy="9144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63" name="Group 62">
                  <a:extLst>
                    <a:ext uri="{FF2B5EF4-FFF2-40B4-BE49-F238E27FC236}">
                      <a16:creationId xmlns:a16="http://schemas.microsoft.com/office/drawing/2014/main" id="{415037B4-7C77-D747-B3BC-CF7C89370558}"/>
                    </a:ext>
                  </a:extLst>
                </p:cNvPr>
                <p:cNvGrpSpPr/>
                <p:nvPr/>
              </p:nvGrpSpPr>
              <p:grpSpPr>
                <a:xfrm>
                  <a:off x="250899" y="6421937"/>
                  <a:ext cx="669934" cy="274320"/>
                  <a:chOff x="9445759" y="1430242"/>
                  <a:chExt cx="669934" cy="274320"/>
                </a:xfrm>
              </p:grpSpPr>
              <p:pic>
                <p:nvPicPr>
                  <p:cNvPr id="65" name="Picture 64">
                    <a:extLst>
                      <a:ext uri="{FF2B5EF4-FFF2-40B4-BE49-F238E27FC236}">
                        <a16:creationId xmlns:a16="http://schemas.microsoft.com/office/drawing/2014/main" id="{A67F7671-5FE6-1E44-BD86-D8A7CD3D9DD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45759" y="1521682"/>
                    <a:ext cx="170047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66" name="Picture 65">
                    <a:extLst>
                      <a:ext uri="{FF2B5EF4-FFF2-40B4-BE49-F238E27FC236}">
                        <a16:creationId xmlns:a16="http://schemas.microsoft.com/office/drawing/2014/main" id="{0E80599F-F413-2B4D-9F7A-62C292C9F08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030669" y="1430242"/>
                    <a:ext cx="85024" cy="9144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64" name="Picture 63">
                  <a:extLst>
                    <a:ext uri="{FF2B5EF4-FFF2-40B4-BE49-F238E27FC236}">
                      <a16:creationId xmlns:a16="http://schemas.microsoft.com/office/drawing/2014/main" id="{861C5B04-CEC0-3747-ABC5-B0815252FBF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18384" y="6650537"/>
                  <a:ext cx="85024" cy="91440"/>
                </a:xfrm>
                <a:prstGeom prst="rect">
                  <a:avLst/>
                </a:prstGeom>
              </p:spPr>
            </p:pic>
          </p:grpSp>
        </p:grp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E67E0AE6-5224-9B4B-AE82-9692C9F1B45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alphaModFix amt="67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58345"/>
            <a:stretch/>
          </p:blipFill>
          <p:spPr>
            <a:xfrm>
              <a:off x="-7429" y="5029200"/>
              <a:ext cx="3162521" cy="1849829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1DF5635-2E8C-0741-9DC5-07D7CDDDA2D9}"/>
              </a:ext>
            </a:extLst>
          </p:cNvPr>
          <p:cNvSpPr txBox="1"/>
          <p:nvPr/>
        </p:nvSpPr>
        <p:spPr>
          <a:xfrm>
            <a:off x="-1231900" y="8966200"/>
            <a:ext cx="0" cy="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A5DB044-E94A-7F43-87CA-4AF1D0F38D62}"/>
              </a:ext>
            </a:extLst>
          </p:cNvPr>
          <p:cNvSpPr txBox="1">
            <a:spLocks/>
          </p:cNvSpPr>
          <p:nvPr/>
        </p:nvSpPr>
        <p:spPr>
          <a:xfrm>
            <a:off x="653646" y="171758"/>
            <a:ext cx="11388949" cy="923330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6000" dirty="0"/>
              <a:t>Relationship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F1FC42E3-1154-7447-8473-F41CB8F7279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3821" y="1214652"/>
            <a:ext cx="11481508" cy="5408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752592"/>
      </p:ext>
    </p:extLst>
  </p:cSld>
  <p:clrMapOvr>
    <a:masterClrMapping/>
  </p:clrMapOvr>
  <p:transition spd="med"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09745D31-BB62-C244-8055-87062078CE7D}"/>
              </a:ext>
            </a:extLst>
          </p:cNvPr>
          <p:cNvGrpSpPr/>
          <p:nvPr/>
        </p:nvGrpSpPr>
        <p:grpSpPr>
          <a:xfrm>
            <a:off x="-7429" y="0"/>
            <a:ext cx="12206856" cy="6885432"/>
            <a:chOff x="-7429" y="0"/>
            <a:chExt cx="12206856" cy="6885432"/>
          </a:xfrm>
        </p:grpSpPr>
        <p:sp>
          <p:nvSpPr>
            <p:cNvPr id="32" name="shading (lower right)">
              <a:extLst>
                <a:ext uri="{FF2B5EF4-FFF2-40B4-BE49-F238E27FC236}">
                  <a16:creationId xmlns:a16="http://schemas.microsoft.com/office/drawing/2014/main" id="{E67F8B58-4602-AC4E-B419-B6BCF5ADFE3D}"/>
                </a:ext>
              </a:extLst>
            </p:cNvPr>
            <p:cNvSpPr/>
            <p:nvPr/>
          </p:nvSpPr>
          <p:spPr bwMode="auto">
            <a:xfrm>
              <a:off x="0" y="0"/>
              <a:ext cx="12199427" cy="6885432"/>
            </a:xfrm>
            <a:prstGeom prst="rect">
              <a:avLst/>
            </a:prstGeom>
            <a:gradFill flip="none" rotWithShape="1">
              <a:gsLst>
                <a:gs pos="13000">
                  <a:srgbClr val="0F228C"/>
                </a:gs>
                <a:gs pos="60000">
                  <a:srgbClr val="5825D1"/>
                </a:gs>
                <a:gs pos="0">
                  <a:srgbClr val="07157F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B73ECE1B-6A30-2A4A-8011-97A518A78628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grpSp>
            <p:nvGrpSpPr>
              <p:cNvPr id="35" name="Group 34" hidden="1">
                <a:extLst>
                  <a:ext uri="{FF2B5EF4-FFF2-40B4-BE49-F238E27FC236}">
                    <a16:creationId xmlns:a16="http://schemas.microsoft.com/office/drawing/2014/main" id="{ED6EA217-DB43-3D4A-8F60-4A92C71ADCB5}"/>
                  </a:ext>
                </a:extLst>
              </p:cNvPr>
              <p:cNvGrpSpPr/>
              <p:nvPr/>
            </p:nvGrpSpPr>
            <p:grpSpPr>
              <a:xfrm>
                <a:off x="0" y="0"/>
                <a:ext cx="12192000" cy="6858000"/>
                <a:chOff x="0" y="0"/>
                <a:chExt cx="12192000" cy="6858000"/>
              </a:xfrm>
            </p:grpSpPr>
            <p:sp>
              <p:nvSpPr>
                <p:cNvPr id="78" name="Rectangle 77">
                  <a:extLst>
                    <a:ext uri="{FF2B5EF4-FFF2-40B4-BE49-F238E27FC236}">
                      <a16:creationId xmlns:a16="http://schemas.microsoft.com/office/drawing/2014/main" id="{E3391261-BDBC-E041-953E-FB6D8EE0767E}"/>
                    </a:ext>
                  </a:extLst>
                </p:cNvPr>
                <p:cNvSpPr/>
                <p:nvPr/>
              </p:nvSpPr>
              <p:spPr bwMode="auto">
                <a:xfrm>
                  <a:off x="0" y="0"/>
                  <a:ext cx="12192000" cy="6858000"/>
                </a:xfrm>
                <a:prstGeom prst="rect">
                  <a:avLst/>
                </a:prstGeom>
                <a:gradFill>
                  <a:gsLst>
                    <a:gs pos="35000">
                      <a:srgbClr val="143F95"/>
                    </a:gs>
                    <a:gs pos="82000">
                      <a:srgbClr val="0E53C1"/>
                    </a:gs>
                    <a:gs pos="7000">
                      <a:srgbClr val="1E3073"/>
                    </a:gs>
                  </a:gsLst>
                  <a:path path="circle">
                    <a:fillToRect t="100000" r="100000"/>
                  </a:path>
                </a:gra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400" b="1" dirty="0">
                    <a:solidFill>
                      <a:srgbClr val="000000"/>
                    </a:solidFill>
                    <a:latin typeface="Arial" charset="0"/>
                    <a:ea typeface="ＭＳ Ｐゴシック" pitchFamily="16" charset="-128"/>
                    <a:cs typeface="ＭＳ Ｐゴシック" pitchFamily="-97" charset="-128"/>
                  </a:endParaRPr>
                </a:p>
              </p:txBody>
            </p:sp>
            <p:pic>
              <p:nvPicPr>
                <p:cNvPr id="79" name="Picture 78">
                  <a:extLst>
                    <a:ext uri="{FF2B5EF4-FFF2-40B4-BE49-F238E27FC236}">
                      <a16:creationId xmlns:a16="http://schemas.microsoft.com/office/drawing/2014/main" id="{4FC3DA64-047E-594E-85B6-F2F74DEACA5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 cstate="screen">
                  <a:duotone>
                    <a:prstClr val="black"/>
                    <a:schemeClr val="accent4">
                      <a:tint val="45000"/>
                      <a:satMod val="400000"/>
                    </a:schemeClr>
                  </a:duotone>
                  <a:alphaModFix amt="41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9021" y="4810991"/>
                  <a:ext cx="2930236" cy="2047009"/>
                </a:xfrm>
                <a:prstGeom prst="rect">
                  <a:avLst/>
                </a:prstGeom>
              </p:spPr>
            </p:pic>
          </p:grpSp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51372E19-930A-8A4A-85FB-BD084C9B3298}"/>
                  </a:ext>
                </a:extLst>
              </p:cNvPr>
              <p:cNvGrpSpPr/>
              <p:nvPr/>
            </p:nvGrpSpPr>
            <p:grpSpPr>
              <a:xfrm>
                <a:off x="208303" y="146055"/>
                <a:ext cx="11731071" cy="6595922"/>
                <a:chOff x="208303" y="146055"/>
                <a:chExt cx="11731071" cy="6595922"/>
              </a:xfrm>
            </p:grpSpPr>
            <p:grpSp>
              <p:nvGrpSpPr>
                <p:cNvPr id="37" name="Group 36">
                  <a:extLst>
                    <a:ext uri="{FF2B5EF4-FFF2-40B4-BE49-F238E27FC236}">
                      <a16:creationId xmlns:a16="http://schemas.microsoft.com/office/drawing/2014/main" id="{59A8B4B6-BE12-3844-B2A5-5FC3516460FE}"/>
                    </a:ext>
                  </a:extLst>
                </p:cNvPr>
                <p:cNvGrpSpPr/>
                <p:nvPr/>
              </p:nvGrpSpPr>
              <p:grpSpPr>
                <a:xfrm>
                  <a:off x="11604987" y="146055"/>
                  <a:ext cx="334387" cy="435843"/>
                  <a:chOff x="11604987" y="146055"/>
                  <a:chExt cx="334387" cy="435843"/>
                </a:xfrm>
              </p:grpSpPr>
              <p:grpSp>
                <p:nvGrpSpPr>
                  <p:cNvPr id="70" name="Group 69">
                    <a:extLst>
                      <a:ext uri="{FF2B5EF4-FFF2-40B4-BE49-F238E27FC236}">
                        <a16:creationId xmlns:a16="http://schemas.microsoft.com/office/drawing/2014/main" id="{7CD392C4-0DB7-8348-8C95-9D03D813BDED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1770125" y="399018"/>
                    <a:ext cx="169249" cy="182880"/>
                    <a:chOff x="7310041" y="760941"/>
                    <a:chExt cx="1043386" cy="1127422"/>
                  </a:xfrm>
                </p:grpSpPr>
                <p:sp>
                  <p:nvSpPr>
                    <p:cNvPr id="75" name="Freeform 74">
                      <a:extLst>
                        <a:ext uri="{FF2B5EF4-FFF2-40B4-BE49-F238E27FC236}">
                          <a16:creationId xmlns:a16="http://schemas.microsoft.com/office/drawing/2014/main" id="{BA769CBE-DB7E-6041-96A3-F045092253F0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58" y="760941"/>
                      <a:ext cx="618069" cy="704087"/>
                    </a:xfrm>
                    <a:custGeom>
                      <a:avLst/>
                      <a:gdLst>
                        <a:gd name="connsiteX0" fmla="*/ 2 w 618069"/>
                        <a:gd name="connsiteY0" fmla="*/ 0 h 704087"/>
                        <a:gd name="connsiteX1" fmla="*/ 278345 w 618069"/>
                        <a:gd name="connsiteY1" fmla="*/ 0 h 704087"/>
                        <a:gd name="connsiteX2" fmla="*/ 278345 w 618069"/>
                        <a:gd name="connsiteY2" fmla="*/ 423334 h 704087"/>
                        <a:gd name="connsiteX3" fmla="*/ 618069 w 618069"/>
                        <a:gd name="connsiteY3" fmla="*/ 423334 h 704087"/>
                        <a:gd name="connsiteX4" fmla="*/ 618069 w 618069"/>
                        <a:gd name="connsiteY4" fmla="*/ 704087 h 704087"/>
                        <a:gd name="connsiteX5" fmla="*/ 278345 w 618069"/>
                        <a:gd name="connsiteY5" fmla="*/ 704087 h 704087"/>
                        <a:gd name="connsiteX6" fmla="*/ 2 w 618069"/>
                        <a:gd name="connsiteY6" fmla="*/ 704087 h 704087"/>
                        <a:gd name="connsiteX7" fmla="*/ 0 w 618069"/>
                        <a:gd name="connsiteY7" fmla="*/ 704087 h 704087"/>
                        <a:gd name="connsiteX8" fmla="*/ 0 w 618069"/>
                        <a:gd name="connsiteY8" fmla="*/ 423334 h 704087"/>
                        <a:gd name="connsiteX9" fmla="*/ 2 w 618069"/>
                        <a:gd name="connsiteY9" fmla="*/ 423334 h 704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18069" h="704087">
                          <a:moveTo>
                            <a:pt x="2" y="0"/>
                          </a:moveTo>
                          <a:lnTo>
                            <a:pt x="278345" y="0"/>
                          </a:lnTo>
                          <a:lnTo>
                            <a:pt x="278345" y="423334"/>
                          </a:lnTo>
                          <a:lnTo>
                            <a:pt x="618069" y="423334"/>
                          </a:lnTo>
                          <a:lnTo>
                            <a:pt x="618069" y="704087"/>
                          </a:lnTo>
                          <a:lnTo>
                            <a:pt x="278345" y="704087"/>
                          </a:lnTo>
                          <a:lnTo>
                            <a:pt x="2" y="704087"/>
                          </a:lnTo>
                          <a:lnTo>
                            <a:pt x="0" y="704087"/>
                          </a:lnTo>
                          <a:lnTo>
                            <a:pt x="0" y="423334"/>
                          </a:lnTo>
                          <a:lnTo>
                            <a:pt x="2" y="423334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alpha val="48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6" name="Rectangle 75">
                      <a:extLst>
                        <a:ext uri="{FF2B5EF4-FFF2-40B4-BE49-F238E27FC236}">
                          <a16:creationId xmlns:a16="http://schemas.microsoft.com/office/drawing/2014/main" id="{B855D312-EAB3-394B-B0A0-54C4D280DBC2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60" y="1483281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7" name="Rectangle 76">
                      <a:extLst>
                        <a:ext uri="{FF2B5EF4-FFF2-40B4-BE49-F238E27FC236}">
                          <a16:creationId xmlns:a16="http://schemas.microsoft.com/office/drawing/2014/main" id="{691E509E-156D-EA4C-9681-C6F6F29B50C8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7373410" y="1120906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</p:grpSp>
              <p:grpSp>
                <p:nvGrpSpPr>
                  <p:cNvPr id="71" name="Group 70">
                    <a:extLst>
                      <a:ext uri="{FF2B5EF4-FFF2-40B4-BE49-F238E27FC236}">
                        <a16:creationId xmlns:a16="http://schemas.microsoft.com/office/drawing/2014/main" id="{BE1F2D29-6E46-FB48-A494-B7F18F61339F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1604987" y="146055"/>
                    <a:ext cx="73152" cy="73152"/>
                    <a:chOff x="7310041" y="760941"/>
                    <a:chExt cx="1043386" cy="1127422"/>
                  </a:xfrm>
                </p:grpSpPr>
                <p:sp>
                  <p:nvSpPr>
                    <p:cNvPr id="72" name="Freeform 71">
                      <a:extLst>
                        <a:ext uri="{FF2B5EF4-FFF2-40B4-BE49-F238E27FC236}">
                          <a16:creationId xmlns:a16="http://schemas.microsoft.com/office/drawing/2014/main" id="{51BF0A17-BD96-D949-9116-D062C5220A07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58" y="760941"/>
                      <a:ext cx="618069" cy="704087"/>
                    </a:xfrm>
                    <a:custGeom>
                      <a:avLst/>
                      <a:gdLst>
                        <a:gd name="connsiteX0" fmla="*/ 2 w 618069"/>
                        <a:gd name="connsiteY0" fmla="*/ 0 h 704087"/>
                        <a:gd name="connsiteX1" fmla="*/ 278345 w 618069"/>
                        <a:gd name="connsiteY1" fmla="*/ 0 h 704087"/>
                        <a:gd name="connsiteX2" fmla="*/ 278345 w 618069"/>
                        <a:gd name="connsiteY2" fmla="*/ 423334 h 704087"/>
                        <a:gd name="connsiteX3" fmla="*/ 618069 w 618069"/>
                        <a:gd name="connsiteY3" fmla="*/ 423334 h 704087"/>
                        <a:gd name="connsiteX4" fmla="*/ 618069 w 618069"/>
                        <a:gd name="connsiteY4" fmla="*/ 704087 h 704087"/>
                        <a:gd name="connsiteX5" fmla="*/ 278345 w 618069"/>
                        <a:gd name="connsiteY5" fmla="*/ 704087 h 704087"/>
                        <a:gd name="connsiteX6" fmla="*/ 2 w 618069"/>
                        <a:gd name="connsiteY6" fmla="*/ 704087 h 704087"/>
                        <a:gd name="connsiteX7" fmla="*/ 0 w 618069"/>
                        <a:gd name="connsiteY7" fmla="*/ 704087 h 704087"/>
                        <a:gd name="connsiteX8" fmla="*/ 0 w 618069"/>
                        <a:gd name="connsiteY8" fmla="*/ 423334 h 704087"/>
                        <a:gd name="connsiteX9" fmla="*/ 2 w 618069"/>
                        <a:gd name="connsiteY9" fmla="*/ 423334 h 704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18069" h="704087">
                          <a:moveTo>
                            <a:pt x="2" y="0"/>
                          </a:moveTo>
                          <a:lnTo>
                            <a:pt x="278345" y="0"/>
                          </a:lnTo>
                          <a:lnTo>
                            <a:pt x="278345" y="423334"/>
                          </a:lnTo>
                          <a:lnTo>
                            <a:pt x="618069" y="423334"/>
                          </a:lnTo>
                          <a:lnTo>
                            <a:pt x="618069" y="704087"/>
                          </a:lnTo>
                          <a:lnTo>
                            <a:pt x="278345" y="704087"/>
                          </a:lnTo>
                          <a:lnTo>
                            <a:pt x="2" y="704087"/>
                          </a:lnTo>
                          <a:lnTo>
                            <a:pt x="0" y="704087"/>
                          </a:lnTo>
                          <a:lnTo>
                            <a:pt x="0" y="423334"/>
                          </a:lnTo>
                          <a:lnTo>
                            <a:pt x="2" y="423334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alpha val="48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3" name="Rectangle 72">
                      <a:extLst>
                        <a:ext uri="{FF2B5EF4-FFF2-40B4-BE49-F238E27FC236}">
                          <a16:creationId xmlns:a16="http://schemas.microsoft.com/office/drawing/2014/main" id="{191D16BB-9138-2744-AD36-07FE2F9B3A59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60" y="1483281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4" name="Rectangle 73">
                      <a:extLst>
                        <a:ext uri="{FF2B5EF4-FFF2-40B4-BE49-F238E27FC236}">
                          <a16:creationId xmlns:a16="http://schemas.microsoft.com/office/drawing/2014/main" id="{78B4DAF1-4763-954E-9B8D-C3383E692AB2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7373410" y="1120906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</p:grpSp>
            </p:grpSp>
            <p:grpSp>
              <p:nvGrpSpPr>
                <p:cNvPr id="38" name="Group 37">
                  <a:extLst>
                    <a:ext uri="{FF2B5EF4-FFF2-40B4-BE49-F238E27FC236}">
                      <a16:creationId xmlns:a16="http://schemas.microsoft.com/office/drawing/2014/main" id="{33E487B1-1A12-414F-84C6-A51231D2227E}"/>
                    </a:ext>
                  </a:extLst>
                </p:cNvPr>
                <p:cNvGrpSpPr/>
                <p:nvPr/>
              </p:nvGrpSpPr>
              <p:grpSpPr>
                <a:xfrm>
                  <a:off x="208303" y="5787704"/>
                  <a:ext cx="437544" cy="389381"/>
                  <a:chOff x="9178262" y="1315181"/>
                  <a:chExt cx="437544" cy="389381"/>
                </a:xfrm>
              </p:grpSpPr>
              <p:pic>
                <p:nvPicPr>
                  <p:cNvPr id="68" name="Picture 67">
                    <a:extLst>
                      <a:ext uri="{FF2B5EF4-FFF2-40B4-BE49-F238E27FC236}">
                        <a16:creationId xmlns:a16="http://schemas.microsoft.com/office/drawing/2014/main" id="{76AAEA82-9836-714E-95F4-482F257C911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45759" y="1521682"/>
                    <a:ext cx="170047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69" name="Picture 68">
                    <a:extLst>
                      <a:ext uri="{FF2B5EF4-FFF2-40B4-BE49-F238E27FC236}">
                        <a16:creationId xmlns:a16="http://schemas.microsoft.com/office/drawing/2014/main" id="{E46ADF83-55F2-804A-8FC4-45275860A74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178262" y="1315181"/>
                    <a:ext cx="85024" cy="9144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39" name="Group 38">
                  <a:extLst>
                    <a:ext uri="{FF2B5EF4-FFF2-40B4-BE49-F238E27FC236}">
                      <a16:creationId xmlns:a16="http://schemas.microsoft.com/office/drawing/2014/main" id="{17DC5AEF-9BD2-7E47-8EAB-ECB65477F70F}"/>
                    </a:ext>
                  </a:extLst>
                </p:cNvPr>
                <p:cNvGrpSpPr/>
                <p:nvPr/>
              </p:nvGrpSpPr>
              <p:grpSpPr>
                <a:xfrm>
                  <a:off x="250899" y="6421937"/>
                  <a:ext cx="669934" cy="274320"/>
                  <a:chOff x="9445759" y="1430242"/>
                  <a:chExt cx="669934" cy="274320"/>
                </a:xfrm>
              </p:grpSpPr>
              <p:pic>
                <p:nvPicPr>
                  <p:cNvPr id="43" name="Picture 42">
                    <a:extLst>
                      <a:ext uri="{FF2B5EF4-FFF2-40B4-BE49-F238E27FC236}">
                        <a16:creationId xmlns:a16="http://schemas.microsoft.com/office/drawing/2014/main" id="{A81B6214-89D8-0045-9990-09F0AA8D5E6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45759" y="1521682"/>
                    <a:ext cx="170047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67" name="Picture 66">
                    <a:extLst>
                      <a:ext uri="{FF2B5EF4-FFF2-40B4-BE49-F238E27FC236}">
                        <a16:creationId xmlns:a16="http://schemas.microsoft.com/office/drawing/2014/main" id="{CD809F0D-2B24-004C-9E38-A94CABA115F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030669" y="1430242"/>
                    <a:ext cx="85024" cy="9144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40" name="Picture 39">
                  <a:extLst>
                    <a:ext uri="{FF2B5EF4-FFF2-40B4-BE49-F238E27FC236}">
                      <a16:creationId xmlns:a16="http://schemas.microsoft.com/office/drawing/2014/main" id="{2193F5E1-7829-FB47-862D-49553230046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18384" y="6650537"/>
                  <a:ext cx="85024" cy="91440"/>
                </a:xfrm>
                <a:prstGeom prst="rect">
                  <a:avLst/>
                </a:prstGeom>
              </p:spPr>
            </p:pic>
          </p:grpSp>
        </p:grp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98AB5EAA-88E9-FD45-887B-2E7FCDB11A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alphaModFix amt="67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58345"/>
            <a:stretch/>
          </p:blipFill>
          <p:spPr>
            <a:xfrm>
              <a:off x="-7429" y="5029200"/>
              <a:ext cx="3162521" cy="1849829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1DF5635-2E8C-0741-9DC5-07D7CDDDA2D9}"/>
              </a:ext>
            </a:extLst>
          </p:cNvPr>
          <p:cNvSpPr txBox="1"/>
          <p:nvPr/>
        </p:nvSpPr>
        <p:spPr>
          <a:xfrm>
            <a:off x="-1231900" y="8966200"/>
            <a:ext cx="0" cy="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A5DB044-E94A-7F43-87CA-4AF1D0F38D62}"/>
              </a:ext>
            </a:extLst>
          </p:cNvPr>
          <p:cNvSpPr txBox="1">
            <a:spLocks/>
          </p:cNvSpPr>
          <p:nvPr/>
        </p:nvSpPr>
        <p:spPr>
          <a:xfrm>
            <a:off x="653646" y="349178"/>
            <a:ext cx="11061371" cy="738664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 algn="ctr"/>
            <a:r>
              <a:rPr lang="en-US" sz="4800" dirty="0"/>
              <a:t>Symbol Size by Scale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C863930-A538-1E42-B02F-9373103D4E4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5700" y="1138797"/>
            <a:ext cx="10757262" cy="487581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D420B25-886F-1347-9EE3-14960A407718}"/>
              </a:ext>
            </a:extLst>
          </p:cNvPr>
          <p:cNvSpPr txBox="1"/>
          <p:nvPr/>
        </p:nvSpPr>
        <p:spPr>
          <a:xfrm>
            <a:off x="2416415" y="6164427"/>
            <a:ext cx="7535832" cy="336292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l" eaLnBrk="0" hangingPunct="0"/>
            <a:r>
              <a:rPr lang="en-US" sz="2000" dirty="0">
                <a:ea typeface="+mn-ea"/>
                <a:cs typeface="+mn-cs"/>
                <a:hlinkClick r:id="rId8"/>
              </a:rPr>
              <a:t>ArcGIS blog: How and why to size symbols by scale in web maps</a:t>
            </a:r>
            <a:endParaRPr lang="en-US" sz="2000" dirty="0"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43779858"/>
      </p:ext>
    </p:extLst>
  </p:cSld>
  <p:clrMapOvr>
    <a:masterClrMapping/>
  </p:clrMapOvr>
  <p:transition spd="med"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D013376F-8F27-E14D-93BA-81B3C567B949}"/>
              </a:ext>
            </a:extLst>
          </p:cNvPr>
          <p:cNvGrpSpPr/>
          <p:nvPr/>
        </p:nvGrpSpPr>
        <p:grpSpPr>
          <a:xfrm>
            <a:off x="-7429" y="0"/>
            <a:ext cx="12206856" cy="6885432"/>
            <a:chOff x="-7429" y="0"/>
            <a:chExt cx="12206856" cy="6885432"/>
          </a:xfrm>
        </p:grpSpPr>
        <p:sp>
          <p:nvSpPr>
            <p:cNvPr id="31" name="shading (lower right)">
              <a:extLst>
                <a:ext uri="{FF2B5EF4-FFF2-40B4-BE49-F238E27FC236}">
                  <a16:creationId xmlns:a16="http://schemas.microsoft.com/office/drawing/2014/main" id="{2FF07217-FBFD-494C-9662-1053C63AEF9D}"/>
                </a:ext>
              </a:extLst>
            </p:cNvPr>
            <p:cNvSpPr/>
            <p:nvPr/>
          </p:nvSpPr>
          <p:spPr bwMode="auto">
            <a:xfrm>
              <a:off x="0" y="0"/>
              <a:ext cx="12199427" cy="6885432"/>
            </a:xfrm>
            <a:prstGeom prst="rect">
              <a:avLst/>
            </a:prstGeom>
            <a:gradFill flip="none" rotWithShape="1">
              <a:gsLst>
                <a:gs pos="13000">
                  <a:srgbClr val="0F228C"/>
                </a:gs>
                <a:gs pos="60000">
                  <a:srgbClr val="5825D1"/>
                </a:gs>
                <a:gs pos="0">
                  <a:srgbClr val="07157F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F488A1ED-F9CC-124A-BD81-D523520438D1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grpSp>
            <p:nvGrpSpPr>
              <p:cNvPr id="34" name="Group 33" hidden="1">
                <a:extLst>
                  <a:ext uri="{FF2B5EF4-FFF2-40B4-BE49-F238E27FC236}">
                    <a16:creationId xmlns:a16="http://schemas.microsoft.com/office/drawing/2014/main" id="{C351B10E-E9D8-4A44-B82B-43B44CEE3798}"/>
                  </a:ext>
                </a:extLst>
              </p:cNvPr>
              <p:cNvGrpSpPr/>
              <p:nvPr/>
            </p:nvGrpSpPr>
            <p:grpSpPr>
              <a:xfrm>
                <a:off x="0" y="0"/>
                <a:ext cx="12192000" cy="6858000"/>
                <a:chOff x="0" y="0"/>
                <a:chExt cx="12192000" cy="6858000"/>
              </a:xfrm>
            </p:grpSpPr>
            <p:sp>
              <p:nvSpPr>
                <p:cNvPr id="77" name="Rectangle 76">
                  <a:extLst>
                    <a:ext uri="{FF2B5EF4-FFF2-40B4-BE49-F238E27FC236}">
                      <a16:creationId xmlns:a16="http://schemas.microsoft.com/office/drawing/2014/main" id="{26F537EA-9E78-8143-B142-6DCB08C4C2B1}"/>
                    </a:ext>
                  </a:extLst>
                </p:cNvPr>
                <p:cNvSpPr/>
                <p:nvPr/>
              </p:nvSpPr>
              <p:spPr bwMode="auto">
                <a:xfrm>
                  <a:off x="0" y="0"/>
                  <a:ext cx="12192000" cy="6858000"/>
                </a:xfrm>
                <a:prstGeom prst="rect">
                  <a:avLst/>
                </a:prstGeom>
                <a:gradFill>
                  <a:gsLst>
                    <a:gs pos="35000">
                      <a:srgbClr val="143F95"/>
                    </a:gs>
                    <a:gs pos="82000">
                      <a:srgbClr val="0E53C1"/>
                    </a:gs>
                    <a:gs pos="7000">
                      <a:srgbClr val="1E3073"/>
                    </a:gs>
                  </a:gsLst>
                  <a:path path="circle">
                    <a:fillToRect t="100000" r="100000"/>
                  </a:path>
                </a:gra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400" b="1" dirty="0">
                    <a:solidFill>
                      <a:srgbClr val="000000"/>
                    </a:solidFill>
                    <a:latin typeface="Arial" charset="0"/>
                    <a:ea typeface="ＭＳ Ｐゴシック" pitchFamily="16" charset="-128"/>
                    <a:cs typeface="ＭＳ Ｐゴシック" pitchFamily="-97" charset="-128"/>
                  </a:endParaRPr>
                </a:p>
              </p:txBody>
            </p:sp>
            <p:pic>
              <p:nvPicPr>
                <p:cNvPr id="78" name="Picture 77">
                  <a:extLst>
                    <a:ext uri="{FF2B5EF4-FFF2-40B4-BE49-F238E27FC236}">
                      <a16:creationId xmlns:a16="http://schemas.microsoft.com/office/drawing/2014/main" id="{259BB889-5F7A-9047-86C5-8B7BE636636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 cstate="screen">
                  <a:duotone>
                    <a:prstClr val="black"/>
                    <a:schemeClr val="accent4">
                      <a:tint val="45000"/>
                      <a:satMod val="400000"/>
                    </a:schemeClr>
                  </a:duotone>
                  <a:alphaModFix amt="41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9021" y="4810991"/>
                  <a:ext cx="2930236" cy="2047009"/>
                </a:xfrm>
                <a:prstGeom prst="rect">
                  <a:avLst/>
                </a:prstGeom>
              </p:spPr>
            </p:pic>
          </p:grpSp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5F5E126F-DEB4-6645-8863-1C3D595815D1}"/>
                  </a:ext>
                </a:extLst>
              </p:cNvPr>
              <p:cNvGrpSpPr/>
              <p:nvPr/>
            </p:nvGrpSpPr>
            <p:grpSpPr>
              <a:xfrm>
                <a:off x="208303" y="146055"/>
                <a:ext cx="11731071" cy="6595922"/>
                <a:chOff x="208303" y="146055"/>
                <a:chExt cx="11731071" cy="6595922"/>
              </a:xfrm>
            </p:grpSpPr>
            <p:grpSp>
              <p:nvGrpSpPr>
                <p:cNvPr id="36" name="Group 35">
                  <a:extLst>
                    <a:ext uri="{FF2B5EF4-FFF2-40B4-BE49-F238E27FC236}">
                      <a16:creationId xmlns:a16="http://schemas.microsoft.com/office/drawing/2014/main" id="{3958CEC0-C107-FD45-8017-B03EC7D725B8}"/>
                    </a:ext>
                  </a:extLst>
                </p:cNvPr>
                <p:cNvGrpSpPr/>
                <p:nvPr/>
              </p:nvGrpSpPr>
              <p:grpSpPr>
                <a:xfrm>
                  <a:off x="11604987" y="146055"/>
                  <a:ext cx="334387" cy="435843"/>
                  <a:chOff x="11604987" y="146055"/>
                  <a:chExt cx="334387" cy="435843"/>
                </a:xfrm>
              </p:grpSpPr>
              <p:grpSp>
                <p:nvGrpSpPr>
                  <p:cNvPr id="69" name="Group 68">
                    <a:extLst>
                      <a:ext uri="{FF2B5EF4-FFF2-40B4-BE49-F238E27FC236}">
                        <a16:creationId xmlns:a16="http://schemas.microsoft.com/office/drawing/2014/main" id="{E0E5910F-3914-594B-815A-92D7E8B98E29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1770125" y="399018"/>
                    <a:ext cx="169249" cy="182880"/>
                    <a:chOff x="7310041" y="760941"/>
                    <a:chExt cx="1043386" cy="1127422"/>
                  </a:xfrm>
                </p:grpSpPr>
                <p:sp>
                  <p:nvSpPr>
                    <p:cNvPr id="74" name="Freeform 73">
                      <a:extLst>
                        <a:ext uri="{FF2B5EF4-FFF2-40B4-BE49-F238E27FC236}">
                          <a16:creationId xmlns:a16="http://schemas.microsoft.com/office/drawing/2014/main" id="{7C46B370-DC56-C74D-86FF-38C6A2A5132E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58" y="760941"/>
                      <a:ext cx="618069" cy="704087"/>
                    </a:xfrm>
                    <a:custGeom>
                      <a:avLst/>
                      <a:gdLst>
                        <a:gd name="connsiteX0" fmla="*/ 2 w 618069"/>
                        <a:gd name="connsiteY0" fmla="*/ 0 h 704087"/>
                        <a:gd name="connsiteX1" fmla="*/ 278345 w 618069"/>
                        <a:gd name="connsiteY1" fmla="*/ 0 h 704087"/>
                        <a:gd name="connsiteX2" fmla="*/ 278345 w 618069"/>
                        <a:gd name="connsiteY2" fmla="*/ 423334 h 704087"/>
                        <a:gd name="connsiteX3" fmla="*/ 618069 w 618069"/>
                        <a:gd name="connsiteY3" fmla="*/ 423334 h 704087"/>
                        <a:gd name="connsiteX4" fmla="*/ 618069 w 618069"/>
                        <a:gd name="connsiteY4" fmla="*/ 704087 h 704087"/>
                        <a:gd name="connsiteX5" fmla="*/ 278345 w 618069"/>
                        <a:gd name="connsiteY5" fmla="*/ 704087 h 704087"/>
                        <a:gd name="connsiteX6" fmla="*/ 2 w 618069"/>
                        <a:gd name="connsiteY6" fmla="*/ 704087 h 704087"/>
                        <a:gd name="connsiteX7" fmla="*/ 0 w 618069"/>
                        <a:gd name="connsiteY7" fmla="*/ 704087 h 704087"/>
                        <a:gd name="connsiteX8" fmla="*/ 0 w 618069"/>
                        <a:gd name="connsiteY8" fmla="*/ 423334 h 704087"/>
                        <a:gd name="connsiteX9" fmla="*/ 2 w 618069"/>
                        <a:gd name="connsiteY9" fmla="*/ 423334 h 704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18069" h="704087">
                          <a:moveTo>
                            <a:pt x="2" y="0"/>
                          </a:moveTo>
                          <a:lnTo>
                            <a:pt x="278345" y="0"/>
                          </a:lnTo>
                          <a:lnTo>
                            <a:pt x="278345" y="423334"/>
                          </a:lnTo>
                          <a:lnTo>
                            <a:pt x="618069" y="423334"/>
                          </a:lnTo>
                          <a:lnTo>
                            <a:pt x="618069" y="704087"/>
                          </a:lnTo>
                          <a:lnTo>
                            <a:pt x="278345" y="704087"/>
                          </a:lnTo>
                          <a:lnTo>
                            <a:pt x="2" y="704087"/>
                          </a:lnTo>
                          <a:lnTo>
                            <a:pt x="0" y="704087"/>
                          </a:lnTo>
                          <a:lnTo>
                            <a:pt x="0" y="423334"/>
                          </a:lnTo>
                          <a:lnTo>
                            <a:pt x="2" y="423334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alpha val="48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5" name="Rectangle 74">
                      <a:extLst>
                        <a:ext uri="{FF2B5EF4-FFF2-40B4-BE49-F238E27FC236}">
                          <a16:creationId xmlns:a16="http://schemas.microsoft.com/office/drawing/2014/main" id="{FA791D4C-446E-E54B-BB85-A439E45E1F46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60" y="1483281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6" name="Rectangle 75">
                      <a:extLst>
                        <a:ext uri="{FF2B5EF4-FFF2-40B4-BE49-F238E27FC236}">
                          <a16:creationId xmlns:a16="http://schemas.microsoft.com/office/drawing/2014/main" id="{2143B912-9CB2-5A48-9D64-7DC4CB57447B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7373410" y="1120906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</p:grpSp>
              <p:grpSp>
                <p:nvGrpSpPr>
                  <p:cNvPr id="70" name="Group 69">
                    <a:extLst>
                      <a:ext uri="{FF2B5EF4-FFF2-40B4-BE49-F238E27FC236}">
                        <a16:creationId xmlns:a16="http://schemas.microsoft.com/office/drawing/2014/main" id="{43CFD504-46D8-FC4A-AF34-6B6296D4BC1B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1604987" y="146055"/>
                    <a:ext cx="73152" cy="73152"/>
                    <a:chOff x="7310041" y="760941"/>
                    <a:chExt cx="1043386" cy="1127422"/>
                  </a:xfrm>
                </p:grpSpPr>
                <p:sp>
                  <p:nvSpPr>
                    <p:cNvPr id="71" name="Freeform 70">
                      <a:extLst>
                        <a:ext uri="{FF2B5EF4-FFF2-40B4-BE49-F238E27FC236}">
                          <a16:creationId xmlns:a16="http://schemas.microsoft.com/office/drawing/2014/main" id="{CAFBAC24-BA21-FB40-89F3-86758A6B3614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58" y="760941"/>
                      <a:ext cx="618069" cy="704087"/>
                    </a:xfrm>
                    <a:custGeom>
                      <a:avLst/>
                      <a:gdLst>
                        <a:gd name="connsiteX0" fmla="*/ 2 w 618069"/>
                        <a:gd name="connsiteY0" fmla="*/ 0 h 704087"/>
                        <a:gd name="connsiteX1" fmla="*/ 278345 w 618069"/>
                        <a:gd name="connsiteY1" fmla="*/ 0 h 704087"/>
                        <a:gd name="connsiteX2" fmla="*/ 278345 w 618069"/>
                        <a:gd name="connsiteY2" fmla="*/ 423334 h 704087"/>
                        <a:gd name="connsiteX3" fmla="*/ 618069 w 618069"/>
                        <a:gd name="connsiteY3" fmla="*/ 423334 h 704087"/>
                        <a:gd name="connsiteX4" fmla="*/ 618069 w 618069"/>
                        <a:gd name="connsiteY4" fmla="*/ 704087 h 704087"/>
                        <a:gd name="connsiteX5" fmla="*/ 278345 w 618069"/>
                        <a:gd name="connsiteY5" fmla="*/ 704087 h 704087"/>
                        <a:gd name="connsiteX6" fmla="*/ 2 w 618069"/>
                        <a:gd name="connsiteY6" fmla="*/ 704087 h 704087"/>
                        <a:gd name="connsiteX7" fmla="*/ 0 w 618069"/>
                        <a:gd name="connsiteY7" fmla="*/ 704087 h 704087"/>
                        <a:gd name="connsiteX8" fmla="*/ 0 w 618069"/>
                        <a:gd name="connsiteY8" fmla="*/ 423334 h 704087"/>
                        <a:gd name="connsiteX9" fmla="*/ 2 w 618069"/>
                        <a:gd name="connsiteY9" fmla="*/ 423334 h 704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18069" h="704087">
                          <a:moveTo>
                            <a:pt x="2" y="0"/>
                          </a:moveTo>
                          <a:lnTo>
                            <a:pt x="278345" y="0"/>
                          </a:lnTo>
                          <a:lnTo>
                            <a:pt x="278345" y="423334"/>
                          </a:lnTo>
                          <a:lnTo>
                            <a:pt x="618069" y="423334"/>
                          </a:lnTo>
                          <a:lnTo>
                            <a:pt x="618069" y="704087"/>
                          </a:lnTo>
                          <a:lnTo>
                            <a:pt x="278345" y="704087"/>
                          </a:lnTo>
                          <a:lnTo>
                            <a:pt x="2" y="704087"/>
                          </a:lnTo>
                          <a:lnTo>
                            <a:pt x="0" y="704087"/>
                          </a:lnTo>
                          <a:lnTo>
                            <a:pt x="0" y="423334"/>
                          </a:lnTo>
                          <a:lnTo>
                            <a:pt x="2" y="423334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alpha val="48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2" name="Rectangle 71">
                      <a:extLst>
                        <a:ext uri="{FF2B5EF4-FFF2-40B4-BE49-F238E27FC236}">
                          <a16:creationId xmlns:a16="http://schemas.microsoft.com/office/drawing/2014/main" id="{478E9A67-C30F-C642-B73A-C9BCFEE4BCCE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60" y="1483281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3" name="Rectangle 72">
                      <a:extLst>
                        <a:ext uri="{FF2B5EF4-FFF2-40B4-BE49-F238E27FC236}">
                          <a16:creationId xmlns:a16="http://schemas.microsoft.com/office/drawing/2014/main" id="{700ED5EA-B0AF-D240-9A50-266A24F48A6D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7373410" y="1120906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</p:grpSp>
            </p:grpSp>
            <p:grpSp>
              <p:nvGrpSpPr>
                <p:cNvPr id="37" name="Group 36">
                  <a:extLst>
                    <a:ext uri="{FF2B5EF4-FFF2-40B4-BE49-F238E27FC236}">
                      <a16:creationId xmlns:a16="http://schemas.microsoft.com/office/drawing/2014/main" id="{BA9FAC2D-EB03-6341-87CC-B684FF9F69E6}"/>
                    </a:ext>
                  </a:extLst>
                </p:cNvPr>
                <p:cNvGrpSpPr/>
                <p:nvPr/>
              </p:nvGrpSpPr>
              <p:grpSpPr>
                <a:xfrm>
                  <a:off x="208303" y="5787704"/>
                  <a:ext cx="437544" cy="389381"/>
                  <a:chOff x="9178262" y="1315181"/>
                  <a:chExt cx="437544" cy="389381"/>
                </a:xfrm>
              </p:grpSpPr>
              <p:pic>
                <p:nvPicPr>
                  <p:cNvPr id="67" name="Picture 66">
                    <a:extLst>
                      <a:ext uri="{FF2B5EF4-FFF2-40B4-BE49-F238E27FC236}">
                        <a16:creationId xmlns:a16="http://schemas.microsoft.com/office/drawing/2014/main" id="{2703A321-3EC1-4F40-9777-0E5003411E0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45759" y="1521682"/>
                    <a:ext cx="170047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68" name="Picture 67">
                    <a:extLst>
                      <a:ext uri="{FF2B5EF4-FFF2-40B4-BE49-F238E27FC236}">
                        <a16:creationId xmlns:a16="http://schemas.microsoft.com/office/drawing/2014/main" id="{B508B8F5-224D-064C-AC96-5C1979CDB34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178262" y="1315181"/>
                    <a:ext cx="85024" cy="9144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38" name="Group 37">
                  <a:extLst>
                    <a:ext uri="{FF2B5EF4-FFF2-40B4-BE49-F238E27FC236}">
                      <a16:creationId xmlns:a16="http://schemas.microsoft.com/office/drawing/2014/main" id="{66D2EE30-8F8E-004E-9A1A-139C40E756E9}"/>
                    </a:ext>
                  </a:extLst>
                </p:cNvPr>
                <p:cNvGrpSpPr/>
                <p:nvPr/>
              </p:nvGrpSpPr>
              <p:grpSpPr>
                <a:xfrm>
                  <a:off x="250899" y="6421937"/>
                  <a:ext cx="669934" cy="274320"/>
                  <a:chOff x="9445759" y="1430242"/>
                  <a:chExt cx="669934" cy="274320"/>
                </a:xfrm>
              </p:grpSpPr>
              <p:pic>
                <p:nvPicPr>
                  <p:cNvPr id="40" name="Picture 39">
                    <a:extLst>
                      <a:ext uri="{FF2B5EF4-FFF2-40B4-BE49-F238E27FC236}">
                        <a16:creationId xmlns:a16="http://schemas.microsoft.com/office/drawing/2014/main" id="{F2E15B3B-D334-F041-8660-56C5AAC6EE3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45759" y="1521682"/>
                    <a:ext cx="170047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43" name="Picture 42">
                    <a:extLst>
                      <a:ext uri="{FF2B5EF4-FFF2-40B4-BE49-F238E27FC236}">
                        <a16:creationId xmlns:a16="http://schemas.microsoft.com/office/drawing/2014/main" id="{2980AECA-44FA-1C40-AF54-1999BDB3371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030669" y="1430242"/>
                    <a:ext cx="85024" cy="9144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39" name="Picture 38">
                  <a:extLst>
                    <a:ext uri="{FF2B5EF4-FFF2-40B4-BE49-F238E27FC236}">
                      <a16:creationId xmlns:a16="http://schemas.microsoft.com/office/drawing/2014/main" id="{CC3B081F-20A3-C441-B35E-55AEF0BAD31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18384" y="6650537"/>
                  <a:ext cx="85024" cy="91440"/>
                </a:xfrm>
                <a:prstGeom prst="rect">
                  <a:avLst/>
                </a:prstGeom>
              </p:spPr>
            </p:pic>
          </p:grpSp>
        </p:grp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470DA2ED-8051-D343-A02E-78C1308BDA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alphaModFix amt="67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58345"/>
            <a:stretch/>
          </p:blipFill>
          <p:spPr>
            <a:xfrm>
              <a:off x="-7429" y="5029200"/>
              <a:ext cx="3162521" cy="1849829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1DF5635-2E8C-0741-9DC5-07D7CDDDA2D9}"/>
              </a:ext>
            </a:extLst>
          </p:cNvPr>
          <p:cNvSpPr txBox="1"/>
          <p:nvPr/>
        </p:nvSpPr>
        <p:spPr>
          <a:xfrm>
            <a:off x="-1231900" y="8966200"/>
            <a:ext cx="0" cy="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A5DB044-E94A-7F43-87CA-4AF1D0F38D62}"/>
              </a:ext>
            </a:extLst>
          </p:cNvPr>
          <p:cNvSpPr txBox="1">
            <a:spLocks/>
          </p:cNvSpPr>
          <p:nvPr/>
        </p:nvSpPr>
        <p:spPr>
          <a:xfrm>
            <a:off x="653646" y="349178"/>
            <a:ext cx="11388949" cy="738664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 algn="ctr"/>
            <a:r>
              <a:rPr lang="en-US" sz="4800" dirty="0"/>
              <a:t>Smart Mapping Sliders</a:t>
            </a:r>
          </a:p>
        </p:txBody>
      </p:sp>
      <p:pic>
        <p:nvPicPr>
          <p:cNvPr id="3" name="Picture 2" descr="An aerial view of a city&#10;&#10;Description automatically generated">
            <a:extLst>
              <a:ext uri="{FF2B5EF4-FFF2-40B4-BE49-F238E27FC236}">
                <a16:creationId xmlns:a16="http://schemas.microsoft.com/office/drawing/2014/main" id="{CEDD21CD-5FE8-874B-9BE1-8A98DF62C4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60879" y="1197402"/>
            <a:ext cx="4974482" cy="5407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841539"/>
      </p:ext>
    </p:extLst>
  </p:cSld>
  <p:clrMapOvr>
    <a:masterClrMapping/>
  </p:clrMapOvr>
  <p:transition spd="med"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roup 61">
            <a:extLst>
              <a:ext uri="{FF2B5EF4-FFF2-40B4-BE49-F238E27FC236}">
                <a16:creationId xmlns:a16="http://schemas.microsoft.com/office/drawing/2014/main" id="{C01A04AC-677A-8A47-BDC7-7A108A4F2401}"/>
              </a:ext>
            </a:extLst>
          </p:cNvPr>
          <p:cNvGrpSpPr/>
          <p:nvPr/>
        </p:nvGrpSpPr>
        <p:grpSpPr>
          <a:xfrm>
            <a:off x="-182510" y="-16011"/>
            <a:ext cx="12374509" cy="6895040"/>
            <a:chOff x="-182510" y="-16011"/>
            <a:chExt cx="12374509" cy="6895040"/>
          </a:xfrm>
        </p:grpSpPr>
        <p:sp>
          <p:nvSpPr>
            <p:cNvPr id="63" name="gradient background1">
              <a:extLst>
                <a:ext uri="{FF2B5EF4-FFF2-40B4-BE49-F238E27FC236}">
                  <a16:creationId xmlns:a16="http://schemas.microsoft.com/office/drawing/2014/main" id="{69117218-C45C-B044-8967-1752F0B10ADC}"/>
                </a:ext>
              </a:extLst>
            </p:cNvPr>
            <p:cNvSpPr/>
            <p:nvPr/>
          </p:nvSpPr>
          <p:spPr bwMode="auto">
            <a:xfrm>
              <a:off x="0" y="-16011"/>
              <a:ext cx="12191999" cy="6888971"/>
            </a:xfrm>
            <a:prstGeom prst="rect">
              <a:avLst/>
            </a:prstGeom>
            <a:gradFill flip="none" rotWithShape="1">
              <a:gsLst>
                <a:gs pos="61000">
                  <a:srgbClr val="5328C9"/>
                </a:gs>
                <a:gs pos="24000">
                  <a:srgbClr val="863FE4"/>
                </a:gs>
                <a:gs pos="98000">
                  <a:srgbClr val="180C97"/>
                </a:gs>
              </a:gsLst>
              <a:lin ang="2070000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6FD698E4-80FB-DF4A-A1A2-D633E6962D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alphaModFix amt="67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17303" r="-63134"/>
            <a:stretch/>
          </p:blipFill>
          <p:spPr>
            <a:xfrm>
              <a:off x="-7429" y="5029200"/>
              <a:ext cx="8849755" cy="1849829"/>
            </a:xfrm>
            <a:prstGeom prst="rect">
              <a:avLst/>
            </a:prstGeom>
          </p:spPr>
        </p:pic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62FC8F54-5B63-0C40-A13B-BA0125992B24}"/>
                </a:ext>
              </a:extLst>
            </p:cNvPr>
            <p:cNvGrpSpPr/>
            <p:nvPr/>
          </p:nvGrpSpPr>
          <p:grpSpPr>
            <a:xfrm>
              <a:off x="-182510" y="1590101"/>
              <a:ext cx="7358863" cy="5142146"/>
              <a:chOff x="-182510" y="1590101"/>
              <a:chExt cx="7358863" cy="5142146"/>
            </a:xfrm>
          </p:grpSpPr>
          <p:pic>
            <p:nvPicPr>
              <p:cNvPr id="66" name="Picture 65">
                <a:extLst>
                  <a:ext uri="{FF2B5EF4-FFF2-40B4-BE49-F238E27FC236}">
                    <a16:creationId xmlns:a16="http://schemas.microsoft.com/office/drawing/2014/main" id="{6565F1E6-2991-4B45-A9F6-0861BFFD49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697629" y="5445020"/>
                <a:ext cx="1179515" cy="1256277"/>
              </a:xfrm>
              <a:prstGeom prst="rect">
                <a:avLst/>
              </a:prstGeom>
            </p:spPr>
          </p:pic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8E88895C-9C3A-144B-B165-1FD3BF5AC7A1}"/>
                  </a:ext>
                </a:extLst>
              </p:cNvPr>
              <p:cNvGrpSpPr/>
              <p:nvPr/>
            </p:nvGrpSpPr>
            <p:grpSpPr>
              <a:xfrm>
                <a:off x="-182510" y="1590101"/>
                <a:ext cx="7358863" cy="5142146"/>
                <a:chOff x="-182510" y="1590101"/>
                <a:chExt cx="7358863" cy="5142146"/>
              </a:xfrm>
            </p:grpSpPr>
            <p:grpSp>
              <p:nvGrpSpPr>
                <p:cNvPr id="68" name="Group 67">
                  <a:extLst>
                    <a:ext uri="{FF2B5EF4-FFF2-40B4-BE49-F238E27FC236}">
                      <a16:creationId xmlns:a16="http://schemas.microsoft.com/office/drawing/2014/main" id="{D21E5664-6395-0F4B-834F-4F215CFE5630}"/>
                    </a:ext>
                  </a:extLst>
                </p:cNvPr>
                <p:cNvGrpSpPr/>
                <p:nvPr/>
              </p:nvGrpSpPr>
              <p:grpSpPr>
                <a:xfrm>
                  <a:off x="6816682" y="1590101"/>
                  <a:ext cx="359671" cy="469374"/>
                  <a:chOff x="11571458" y="312322"/>
                  <a:chExt cx="359671" cy="469374"/>
                </a:xfrm>
              </p:grpSpPr>
              <p:pic>
                <p:nvPicPr>
                  <p:cNvPr id="92" name="Picture 91">
                    <a:extLst>
                      <a:ext uri="{FF2B5EF4-FFF2-40B4-BE49-F238E27FC236}">
                        <a16:creationId xmlns:a16="http://schemas.microsoft.com/office/drawing/2014/main" id="{8524D36C-544C-A640-BF25-F0A27A46F9E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804990" y="445071"/>
                    <a:ext cx="126139" cy="127007"/>
                  </a:xfrm>
                  <a:prstGeom prst="rect">
                    <a:avLst/>
                  </a:prstGeom>
                </p:spPr>
              </p:pic>
              <p:pic>
                <p:nvPicPr>
                  <p:cNvPr id="93" name="Picture 92">
                    <a:extLst>
                      <a:ext uri="{FF2B5EF4-FFF2-40B4-BE49-F238E27FC236}">
                        <a16:creationId xmlns:a16="http://schemas.microsoft.com/office/drawing/2014/main" id="{83A97ED2-A59F-A34D-AE09-C6932440920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653626" y="312322"/>
                    <a:ext cx="77581" cy="78114"/>
                  </a:xfrm>
                  <a:prstGeom prst="rect">
                    <a:avLst/>
                  </a:prstGeom>
                </p:spPr>
              </p:pic>
              <p:pic>
                <p:nvPicPr>
                  <p:cNvPr id="94" name="Picture 93">
                    <a:extLst>
                      <a:ext uri="{FF2B5EF4-FFF2-40B4-BE49-F238E27FC236}">
                        <a16:creationId xmlns:a16="http://schemas.microsoft.com/office/drawing/2014/main" id="{3EE91261-313F-2E41-AFDB-E6C47EE334A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571458" y="721420"/>
                    <a:ext cx="59864" cy="60276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69" name="Group 68">
                  <a:extLst>
                    <a:ext uri="{FF2B5EF4-FFF2-40B4-BE49-F238E27FC236}">
                      <a16:creationId xmlns:a16="http://schemas.microsoft.com/office/drawing/2014/main" id="{F8A1A4A2-9EE9-924F-9027-4794A6C4E834}"/>
                    </a:ext>
                  </a:extLst>
                </p:cNvPr>
                <p:cNvGrpSpPr/>
                <p:nvPr/>
              </p:nvGrpSpPr>
              <p:grpSpPr>
                <a:xfrm>
                  <a:off x="-182510" y="4429403"/>
                  <a:ext cx="6919090" cy="2302844"/>
                  <a:chOff x="-182510" y="4429403"/>
                  <a:chExt cx="6919090" cy="2302844"/>
                </a:xfrm>
              </p:grpSpPr>
              <p:grpSp>
                <p:nvGrpSpPr>
                  <p:cNvPr id="70" name="Group 69">
                    <a:extLst>
                      <a:ext uri="{FF2B5EF4-FFF2-40B4-BE49-F238E27FC236}">
                        <a16:creationId xmlns:a16="http://schemas.microsoft.com/office/drawing/2014/main" id="{011E6C12-C554-9F4B-BA03-115F3D55303C}"/>
                      </a:ext>
                    </a:extLst>
                  </p:cNvPr>
                  <p:cNvGrpSpPr/>
                  <p:nvPr/>
                </p:nvGrpSpPr>
                <p:grpSpPr>
                  <a:xfrm>
                    <a:off x="5769315" y="5832464"/>
                    <a:ext cx="967265" cy="626661"/>
                    <a:chOff x="10651311" y="-22363"/>
                    <a:chExt cx="1060058" cy="733563"/>
                  </a:xfrm>
                </p:grpSpPr>
                <p:grpSp>
                  <p:nvGrpSpPr>
                    <p:cNvPr id="88" name="Group 87">
                      <a:extLst>
                        <a:ext uri="{FF2B5EF4-FFF2-40B4-BE49-F238E27FC236}">
                          <a16:creationId xmlns:a16="http://schemas.microsoft.com/office/drawing/2014/main" id="{F80D1FA1-FF7D-5D40-844A-334612B7A85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651311" y="-22363"/>
                      <a:ext cx="309805" cy="361912"/>
                      <a:chOff x="8261157" y="1101314"/>
                      <a:chExt cx="309805" cy="361912"/>
                    </a:xfrm>
                  </p:grpSpPr>
                  <p:pic>
                    <p:nvPicPr>
                      <p:cNvPr id="90" name="Picture 89">
                        <a:extLst>
                          <a:ext uri="{FF2B5EF4-FFF2-40B4-BE49-F238E27FC236}">
                            <a16:creationId xmlns:a16="http://schemas.microsoft.com/office/drawing/2014/main" id="{C5AC765D-C836-DF46-B9D1-A0C64641B8E7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5" cstate="screen">
                        <a:alphaModFix amt="59000"/>
                        <a:extLst>
                          <a:ext uri="{28A0092B-C50C-407E-A947-70E740481C1C}">
                            <a14:useLocalDpi xmlns:a14="http://schemas.microsoft.com/office/drawing/2010/main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8432722" y="1314553"/>
                        <a:ext cx="138240" cy="148673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91" name="Picture 90">
                        <a:extLst>
                          <a:ext uri="{FF2B5EF4-FFF2-40B4-BE49-F238E27FC236}">
                            <a16:creationId xmlns:a16="http://schemas.microsoft.com/office/drawing/2014/main" id="{3880D176-FBC1-5441-8141-7B1A088BFF4F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6" cstate="screen">
                        <a:alphaModFix amt="59000"/>
                        <a:extLst>
                          <a:ext uri="{28A0092B-C50C-407E-A947-70E740481C1C}">
                            <a14:useLocalDpi xmlns:a14="http://schemas.microsoft.com/office/drawing/2010/main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8261157" y="1101314"/>
                        <a:ext cx="85024" cy="91440"/>
                      </a:xfrm>
                      <a:prstGeom prst="rect">
                        <a:avLst/>
                      </a:prstGeom>
                    </p:spPr>
                  </p:pic>
                </p:grpSp>
                <p:pic>
                  <p:nvPicPr>
                    <p:cNvPr id="89" name="Picture 88">
                      <a:extLst>
                        <a:ext uri="{FF2B5EF4-FFF2-40B4-BE49-F238E27FC236}">
                          <a16:creationId xmlns:a16="http://schemas.microsoft.com/office/drawing/2014/main" id="{EF10989B-B390-A64D-B46A-230F0478BBF3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7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1645762" y="640642"/>
                      <a:ext cx="65607" cy="70558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71" name="Group 70">
                    <a:extLst>
                      <a:ext uri="{FF2B5EF4-FFF2-40B4-BE49-F238E27FC236}">
                        <a16:creationId xmlns:a16="http://schemas.microsoft.com/office/drawing/2014/main" id="{56A00E65-EF56-AB4C-85AF-8496B4B80A25}"/>
                      </a:ext>
                    </a:extLst>
                  </p:cNvPr>
                  <p:cNvGrpSpPr/>
                  <p:nvPr/>
                </p:nvGrpSpPr>
                <p:grpSpPr>
                  <a:xfrm>
                    <a:off x="3411853" y="6193446"/>
                    <a:ext cx="954183" cy="422934"/>
                    <a:chOff x="10809713" y="113601"/>
                    <a:chExt cx="1045721" cy="495083"/>
                  </a:xfrm>
                </p:grpSpPr>
                <p:grpSp>
                  <p:nvGrpSpPr>
                    <p:cNvPr id="84" name="Group 83">
                      <a:extLst>
                        <a:ext uri="{FF2B5EF4-FFF2-40B4-BE49-F238E27FC236}">
                          <a16:creationId xmlns:a16="http://schemas.microsoft.com/office/drawing/2014/main" id="{0FFD2E20-42FA-A643-BF6E-C586DED719C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809713" y="113601"/>
                      <a:ext cx="1045721" cy="429930"/>
                      <a:chOff x="8419559" y="1237278"/>
                      <a:chExt cx="1045721" cy="429930"/>
                    </a:xfrm>
                  </p:grpSpPr>
                  <p:pic>
                    <p:nvPicPr>
                      <p:cNvPr id="86" name="Picture 85">
                        <a:extLst>
                          <a:ext uri="{FF2B5EF4-FFF2-40B4-BE49-F238E27FC236}">
                            <a16:creationId xmlns:a16="http://schemas.microsoft.com/office/drawing/2014/main" id="{77C4B130-81B0-C74C-8EA2-E66E94C1C64E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5" cstate="screen">
                        <a:alphaModFix amt="59000"/>
                        <a:extLst>
                          <a:ext uri="{28A0092B-C50C-407E-A947-70E740481C1C}">
                            <a14:useLocalDpi xmlns:a14="http://schemas.microsoft.com/office/drawing/2010/main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8419559" y="1518535"/>
                        <a:ext cx="138240" cy="148673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87" name="Picture 86">
                        <a:extLst>
                          <a:ext uri="{FF2B5EF4-FFF2-40B4-BE49-F238E27FC236}">
                            <a16:creationId xmlns:a16="http://schemas.microsoft.com/office/drawing/2014/main" id="{DAD5B452-FF45-DC44-80E6-E17B05DF9EB9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6" cstate="screen">
                        <a:alphaModFix amt="59000"/>
                        <a:extLst>
                          <a:ext uri="{28A0092B-C50C-407E-A947-70E740481C1C}">
                            <a14:useLocalDpi xmlns:a14="http://schemas.microsoft.com/office/drawing/2010/main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9380256" y="1237278"/>
                        <a:ext cx="85024" cy="91440"/>
                      </a:xfrm>
                      <a:prstGeom prst="rect">
                        <a:avLst/>
                      </a:prstGeom>
                    </p:spPr>
                  </p:pic>
                </p:grpSp>
                <p:pic>
                  <p:nvPicPr>
                    <p:cNvPr id="85" name="Picture 84">
                      <a:extLst>
                        <a:ext uri="{FF2B5EF4-FFF2-40B4-BE49-F238E27FC236}">
                          <a16:creationId xmlns:a16="http://schemas.microsoft.com/office/drawing/2014/main" id="{23B19E46-51F0-CA48-8E38-8232434B4168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7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1129114" y="538126"/>
                      <a:ext cx="65607" cy="70558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72" name="Group 71">
                    <a:extLst>
                      <a:ext uri="{FF2B5EF4-FFF2-40B4-BE49-F238E27FC236}">
                        <a16:creationId xmlns:a16="http://schemas.microsoft.com/office/drawing/2014/main" id="{660E7136-D7BF-EA46-A10E-4223653634EA}"/>
                      </a:ext>
                    </a:extLst>
                  </p:cNvPr>
                  <p:cNvGrpSpPr/>
                  <p:nvPr/>
                </p:nvGrpSpPr>
                <p:grpSpPr>
                  <a:xfrm>
                    <a:off x="4822044" y="6262873"/>
                    <a:ext cx="352237" cy="469374"/>
                    <a:chOff x="11645762" y="161755"/>
                    <a:chExt cx="386028" cy="549445"/>
                  </a:xfrm>
                </p:grpSpPr>
                <p:grpSp>
                  <p:nvGrpSpPr>
                    <p:cNvPr id="80" name="Group 79">
                      <a:extLst>
                        <a:ext uri="{FF2B5EF4-FFF2-40B4-BE49-F238E27FC236}">
                          <a16:creationId xmlns:a16="http://schemas.microsoft.com/office/drawing/2014/main" id="{2038E9A0-40B5-2B4F-A977-4D2E546D472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1711370" y="161755"/>
                      <a:ext cx="320420" cy="304068"/>
                      <a:chOff x="9321216" y="1285432"/>
                      <a:chExt cx="320420" cy="304068"/>
                    </a:xfrm>
                  </p:grpSpPr>
                  <p:pic>
                    <p:nvPicPr>
                      <p:cNvPr id="82" name="Picture 81">
                        <a:extLst>
                          <a:ext uri="{FF2B5EF4-FFF2-40B4-BE49-F238E27FC236}">
                            <a16:creationId xmlns:a16="http://schemas.microsoft.com/office/drawing/2014/main" id="{D8C98C92-EE01-954D-98D9-7AD849AD721A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5" cstate="screen">
                        <a:alphaModFix amt="59000"/>
                        <a:extLst>
                          <a:ext uri="{28A0092B-C50C-407E-A947-70E740481C1C}">
                            <a14:useLocalDpi xmlns:a14="http://schemas.microsoft.com/office/drawing/2010/main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9503396" y="1440827"/>
                        <a:ext cx="138240" cy="148673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83" name="Picture 82">
                        <a:extLst>
                          <a:ext uri="{FF2B5EF4-FFF2-40B4-BE49-F238E27FC236}">
                            <a16:creationId xmlns:a16="http://schemas.microsoft.com/office/drawing/2014/main" id="{FA1CBBD1-D3FB-C44F-A984-6204AC25246A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6" cstate="screen">
                        <a:alphaModFix amt="59000"/>
                        <a:extLst>
                          <a:ext uri="{28A0092B-C50C-407E-A947-70E740481C1C}">
                            <a14:useLocalDpi xmlns:a14="http://schemas.microsoft.com/office/drawing/2010/main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9321216" y="1285432"/>
                        <a:ext cx="85024" cy="91440"/>
                      </a:xfrm>
                      <a:prstGeom prst="rect">
                        <a:avLst/>
                      </a:prstGeom>
                    </p:spPr>
                  </p:pic>
                </p:grpSp>
                <p:pic>
                  <p:nvPicPr>
                    <p:cNvPr id="81" name="Picture 80">
                      <a:extLst>
                        <a:ext uri="{FF2B5EF4-FFF2-40B4-BE49-F238E27FC236}">
                          <a16:creationId xmlns:a16="http://schemas.microsoft.com/office/drawing/2014/main" id="{EB8A5F9F-EA09-664B-BB38-B5EBD254FF70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7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1645762" y="640642"/>
                      <a:ext cx="65607" cy="70558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73" name="Picture 72">
                    <a:extLst>
                      <a:ext uri="{FF2B5EF4-FFF2-40B4-BE49-F238E27FC236}">
                        <a16:creationId xmlns:a16="http://schemas.microsoft.com/office/drawing/2014/main" id="{02951BDE-BF63-4441-A5CE-E5C6F1C79EA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1244149" y="5491559"/>
                    <a:ext cx="830164" cy="898210"/>
                  </a:xfrm>
                  <a:prstGeom prst="rect">
                    <a:avLst/>
                  </a:prstGeom>
                </p:spPr>
              </p:pic>
              <p:pic>
                <p:nvPicPr>
                  <p:cNvPr id="74" name="Picture 73">
                    <a:extLst>
                      <a:ext uri="{FF2B5EF4-FFF2-40B4-BE49-F238E27FC236}">
                        <a16:creationId xmlns:a16="http://schemas.microsoft.com/office/drawing/2014/main" id="{9AFD3FB6-20C0-D243-BCBB-00738E48247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9"/>
                  <a:srcRect l="15175" t="26226" r="51208" b="38567"/>
                  <a:stretch/>
                </p:blipFill>
                <p:spPr>
                  <a:xfrm>
                    <a:off x="-182510" y="4777754"/>
                    <a:ext cx="1636418" cy="1713792"/>
                  </a:xfrm>
                  <a:prstGeom prst="rect">
                    <a:avLst/>
                  </a:prstGeom>
                </p:spPr>
              </p:pic>
              <p:pic>
                <p:nvPicPr>
                  <p:cNvPr id="75" name="Picture 74">
                    <a:extLst>
                      <a:ext uri="{FF2B5EF4-FFF2-40B4-BE49-F238E27FC236}">
                        <a16:creationId xmlns:a16="http://schemas.microsoft.com/office/drawing/2014/main" id="{5EAF1B6C-938F-8E4D-A61D-701DA6F5619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3672061" y="5507607"/>
                    <a:ext cx="745497" cy="805943"/>
                  </a:xfrm>
                  <a:prstGeom prst="rect">
                    <a:avLst/>
                  </a:prstGeom>
                </p:spPr>
              </p:pic>
              <p:pic>
                <p:nvPicPr>
                  <p:cNvPr id="76" name="Picture 75">
                    <a:extLst>
                      <a:ext uri="{FF2B5EF4-FFF2-40B4-BE49-F238E27FC236}">
                        <a16:creationId xmlns:a16="http://schemas.microsoft.com/office/drawing/2014/main" id="{01FC76C6-3C21-214B-9E0B-8AC01F87789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101149" y="4429403"/>
                    <a:ext cx="321961" cy="348351"/>
                  </a:xfrm>
                  <a:prstGeom prst="rect">
                    <a:avLst/>
                  </a:prstGeom>
                </p:spPr>
              </p:pic>
              <p:pic>
                <p:nvPicPr>
                  <p:cNvPr id="77" name="Picture 76">
                    <a:extLst>
                      <a:ext uri="{FF2B5EF4-FFF2-40B4-BE49-F238E27FC236}">
                        <a16:creationId xmlns:a16="http://schemas.microsoft.com/office/drawing/2014/main" id="{C5C71E57-3FA3-644B-8582-F9C71F61FCD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2180354" y="5258247"/>
                    <a:ext cx="476501" cy="512503"/>
                  </a:xfrm>
                  <a:prstGeom prst="rect">
                    <a:avLst/>
                  </a:prstGeom>
                </p:spPr>
              </p:pic>
              <p:pic>
                <p:nvPicPr>
                  <p:cNvPr id="78" name="Picture 77">
                    <a:extLst>
                      <a:ext uri="{FF2B5EF4-FFF2-40B4-BE49-F238E27FC236}">
                        <a16:creationId xmlns:a16="http://schemas.microsoft.com/office/drawing/2014/main" id="{44189071-1AAD-584D-88C4-0DB09C2C96C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5171572" y="5943844"/>
                    <a:ext cx="407711" cy="439640"/>
                  </a:xfrm>
                  <a:prstGeom prst="rect">
                    <a:avLst/>
                  </a:prstGeom>
                </p:spPr>
              </p:pic>
              <p:pic>
                <p:nvPicPr>
                  <p:cNvPr id="79" name="Picture 78">
                    <a:extLst>
                      <a:ext uri="{FF2B5EF4-FFF2-40B4-BE49-F238E27FC236}">
                        <a16:creationId xmlns:a16="http://schemas.microsoft.com/office/drawing/2014/main" id="{9EEADF5D-C09A-DA41-BE9C-384529F1BE4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5620256" y="6193446"/>
                    <a:ext cx="252434" cy="271507"/>
                  </a:xfrm>
                  <a:prstGeom prst="rect">
                    <a:avLst/>
                  </a:prstGeom>
                </p:spPr>
              </p:pic>
            </p:grpSp>
          </p:grpSp>
        </p:grpSp>
      </p:grpSp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E61479B4-8E3F-394B-ACE5-EB8576562E80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3849" b="23849"/>
          <a:stretch>
            <a:fillRect/>
          </a:stretch>
        </p:blipFill>
        <p:spPr>
          <a:xfrm>
            <a:off x="684213" y="1757363"/>
            <a:ext cx="5943600" cy="3343275"/>
          </a:xfrm>
        </p:spPr>
      </p:pic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Smart Mapping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976871" y="2932886"/>
            <a:ext cx="4527741" cy="584775"/>
          </a:xfrm>
        </p:spPr>
        <p:txBody>
          <a:bodyPr/>
          <a:lstStyle/>
          <a:p>
            <a:r>
              <a:rPr lang="en-US" dirty="0"/>
              <a:t>Data Exploration</a:t>
            </a:r>
          </a:p>
        </p:txBody>
      </p:sp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22906DE1-ECE0-384D-9CE0-57F59F836F8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97801" y="1757363"/>
            <a:ext cx="5972209" cy="3364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585207"/>
      </p:ext>
    </p:extLst>
  </p:cSld>
  <p:clrMapOvr>
    <a:masterClrMapping/>
  </p:clrMapOvr>
  <p:transition spd="med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C952A195-F10E-614F-AD41-A04D2BD6E3A0}"/>
              </a:ext>
            </a:extLst>
          </p:cNvPr>
          <p:cNvGrpSpPr/>
          <p:nvPr/>
        </p:nvGrpSpPr>
        <p:grpSpPr>
          <a:xfrm>
            <a:off x="-11140" y="-16011"/>
            <a:ext cx="12203139" cy="7225075"/>
            <a:chOff x="-11140" y="-16011"/>
            <a:chExt cx="12203139" cy="7225075"/>
          </a:xfrm>
        </p:grpSpPr>
        <p:sp>
          <p:nvSpPr>
            <p:cNvPr id="32" name="gradient background1">
              <a:extLst>
                <a:ext uri="{FF2B5EF4-FFF2-40B4-BE49-F238E27FC236}">
                  <a16:creationId xmlns:a16="http://schemas.microsoft.com/office/drawing/2014/main" id="{76D24219-7D78-DD48-81BD-26E7611D63AC}"/>
                </a:ext>
              </a:extLst>
            </p:cNvPr>
            <p:cNvSpPr/>
            <p:nvPr/>
          </p:nvSpPr>
          <p:spPr bwMode="auto">
            <a:xfrm>
              <a:off x="0" y="-16011"/>
              <a:ext cx="12191999" cy="6888971"/>
            </a:xfrm>
            <a:prstGeom prst="rect">
              <a:avLst/>
            </a:prstGeom>
            <a:gradFill flip="none" rotWithShape="1">
              <a:gsLst>
                <a:gs pos="61000">
                  <a:srgbClr val="5328C9"/>
                </a:gs>
                <a:gs pos="24000">
                  <a:srgbClr val="863FE4"/>
                </a:gs>
                <a:gs pos="98000">
                  <a:srgbClr val="180C97"/>
                </a:gs>
              </a:gsLst>
              <a:lin ang="2070000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9D87306F-4B82-FC45-9182-1B73FEAC5DF5}"/>
                </a:ext>
              </a:extLst>
            </p:cNvPr>
            <p:cNvGrpSpPr/>
            <p:nvPr/>
          </p:nvGrpSpPr>
          <p:grpSpPr>
            <a:xfrm>
              <a:off x="-11140" y="2"/>
              <a:ext cx="12199425" cy="7209062"/>
              <a:chOff x="-11140" y="2"/>
              <a:chExt cx="12199425" cy="7209062"/>
            </a:xfrm>
          </p:grpSpPr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457EA497-BA61-6F41-A7C6-9356E7C06F7F}"/>
                  </a:ext>
                </a:extLst>
              </p:cNvPr>
              <p:cNvGrpSpPr/>
              <p:nvPr/>
            </p:nvGrpSpPr>
            <p:grpSpPr>
              <a:xfrm>
                <a:off x="-11140" y="2"/>
                <a:ext cx="12199425" cy="6888971"/>
                <a:chOff x="-7428" y="-16011"/>
                <a:chExt cx="12199425" cy="6888971"/>
              </a:xfrm>
            </p:grpSpPr>
            <p:pic>
              <p:nvPicPr>
                <p:cNvPr id="38" name="Picture 37">
                  <a:extLst>
                    <a:ext uri="{FF2B5EF4-FFF2-40B4-BE49-F238E27FC236}">
                      <a16:creationId xmlns:a16="http://schemas.microsoft.com/office/drawing/2014/main" id="{AD9F6833-594A-3C42-BE8E-57E0FA568A4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 cstate="screen">
                  <a:alphaModFix amt="67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t="-9940" r="-10727"/>
                <a:stretch/>
              </p:blipFill>
              <p:spPr>
                <a:xfrm>
                  <a:off x="-7428" y="4530812"/>
                  <a:ext cx="3953920" cy="2342148"/>
                </a:xfrm>
                <a:prstGeom prst="rect">
                  <a:avLst/>
                </a:prstGeom>
              </p:spPr>
            </p:pic>
            <p:grpSp>
              <p:nvGrpSpPr>
                <p:cNvPr id="39" name="Group 38">
                  <a:extLst>
                    <a:ext uri="{FF2B5EF4-FFF2-40B4-BE49-F238E27FC236}">
                      <a16:creationId xmlns:a16="http://schemas.microsoft.com/office/drawing/2014/main" id="{E1999581-B77F-3D4E-B1D0-04E333BBD0F3}"/>
                    </a:ext>
                  </a:extLst>
                </p:cNvPr>
                <p:cNvGrpSpPr/>
                <p:nvPr/>
              </p:nvGrpSpPr>
              <p:grpSpPr>
                <a:xfrm>
                  <a:off x="10445577" y="-16011"/>
                  <a:ext cx="1746420" cy="1226973"/>
                  <a:chOff x="10445577" y="-16011"/>
                  <a:chExt cx="1746420" cy="1226973"/>
                </a:xfrm>
              </p:grpSpPr>
              <p:pic>
                <p:nvPicPr>
                  <p:cNvPr id="40" name="Picture 39">
                    <a:extLst>
                      <a:ext uri="{FF2B5EF4-FFF2-40B4-BE49-F238E27FC236}">
                        <a16:creationId xmlns:a16="http://schemas.microsoft.com/office/drawing/2014/main" id="{7722DA7A-B6B1-1A40-9B56-4C372D4215B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4" cstate="screen">
                    <a:alphaModFix amt="67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>
                  <a:xfrm rot="10800000">
                    <a:off x="10445577" y="-16011"/>
                    <a:ext cx="1746420" cy="1226973"/>
                  </a:xfrm>
                  <a:prstGeom prst="rect">
                    <a:avLst/>
                  </a:prstGeom>
                </p:spPr>
              </p:pic>
              <p:pic>
                <p:nvPicPr>
                  <p:cNvPr id="41" name="Picture 40">
                    <a:extLst>
                      <a:ext uri="{FF2B5EF4-FFF2-40B4-BE49-F238E27FC236}">
                        <a16:creationId xmlns:a16="http://schemas.microsoft.com/office/drawing/2014/main" id="{323CEA99-2B2B-9A46-941C-73537B594A4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804990" y="445071"/>
                    <a:ext cx="126139" cy="127007"/>
                  </a:xfrm>
                  <a:prstGeom prst="rect">
                    <a:avLst/>
                  </a:prstGeom>
                </p:spPr>
              </p:pic>
              <p:pic>
                <p:nvPicPr>
                  <p:cNvPr id="42" name="Picture 41">
                    <a:extLst>
                      <a:ext uri="{FF2B5EF4-FFF2-40B4-BE49-F238E27FC236}">
                        <a16:creationId xmlns:a16="http://schemas.microsoft.com/office/drawing/2014/main" id="{0210F8CA-8824-6442-8966-612F407263A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653626" y="312322"/>
                    <a:ext cx="77581" cy="78114"/>
                  </a:xfrm>
                  <a:prstGeom prst="rect">
                    <a:avLst/>
                  </a:prstGeom>
                </p:spPr>
              </p:pic>
              <p:pic>
                <p:nvPicPr>
                  <p:cNvPr id="43" name="Picture 42">
                    <a:extLst>
                      <a:ext uri="{FF2B5EF4-FFF2-40B4-BE49-F238E27FC236}">
                        <a16:creationId xmlns:a16="http://schemas.microsoft.com/office/drawing/2014/main" id="{C4EB5EBD-6AD9-1A47-8DCA-1BB0BE42684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571458" y="721420"/>
                    <a:ext cx="59864" cy="60276"/>
                  </a:xfrm>
                  <a:prstGeom prst="rect">
                    <a:avLst/>
                  </a:prstGeom>
                </p:spPr>
              </p:pic>
            </p:grpSp>
          </p:grpSp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6CA2CF6F-C697-0545-882F-EC8DD2B840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alphaModFix amt="90000"/>
              </a:blip>
              <a:stretch>
                <a:fillRect/>
              </a:stretch>
            </p:blipFill>
            <p:spPr>
              <a:xfrm>
                <a:off x="459373" y="5557701"/>
                <a:ext cx="1526260" cy="1651363"/>
              </a:xfrm>
              <a:prstGeom prst="rect">
                <a:avLst/>
              </a:prstGeom>
            </p:spPr>
          </p:pic>
          <p:pic>
            <p:nvPicPr>
              <p:cNvPr id="36" name="Picture 35">
                <a:extLst>
                  <a:ext uri="{FF2B5EF4-FFF2-40B4-BE49-F238E27FC236}">
                    <a16:creationId xmlns:a16="http://schemas.microsoft.com/office/drawing/2014/main" id="{B76ED6FD-1398-B547-B790-AD58EB6929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alphaModFix amt="81000"/>
              </a:blip>
              <a:stretch>
                <a:fillRect/>
              </a:stretch>
            </p:blipFill>
            <p:spPr>
              <a:xfrm>
                <a:off x="200791" y="5023583"/>
                <a:ext cx="566651" cy="613097"/>
              </a:xfrm>
              <a:prstGeom prst="rect">
                <a:avLst/>
              </a:prstGeom>
            </p:spPr>
          </p:pic>
          <p:pic>
            <p:nvPicPr>
              <p:cNvPr id="37" name="Picture 36">
                <a:extLst>
                  <a:ext uri="{FF2B5EF4-FFF2-40B4-BE49-F238E27FC236}">
                    <a16:creationId xmlns:a16="http://schemas.microsoft.com/office/drawing/2014/main" id="{7B275313-F373-B94F-9DEB-9C5FFC8F58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alphaModFix amt="73000"/>
              </a:blip>
              <a:stretch>
                <a:fillRect/>
              </a:stretch>
            </p:blipFill>
            <p:spPr>
              <a:xfrm>
                <a:off x="2250821" y="5636680"/>
                <a:ext cx="384123" cy="415268"/>
              </a:xfrm>
              <a:prstGeom prst="rect">
                <a:avLst/>
              </a:prstGeom>
            </p:spPr>
          </p:pic>
        </p:grp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E78A5033-F735-5A47-8683-CC87165508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4961" y="2813446"/>
            <a:ext cx="6502078" cy="615553"/>
          </a:xfrm>
        </p:spPr>
        <p:txBody>
          <a:bodyPr/>
          <a:lstStyle/>
          <a:p>
            <a:r>
              <a:rPr lang="en-US" sz="4000" b="0" dirty="0"/>
              <a:t>One visualization cannot tell the whole story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DF5635-2E8C-0741-9DC5-07D7CDDDA2D9}"/>
              </a:ext>
            </a:extLst>
          </p:cNvPr>
          <p:cNvSpPr txBox="1"/>
          <p:nvPr/>
        </p:nvSpPr>
        <p:spPr>
          <a:xfrm>
            <a:off x="-1231900" y="8966200"/>
            <a:ext cx="0" cy="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5106005"/>
      </p:ext>
    </p:extLst>
  </p:cSld>
  <p:clrMapOvr>
    <a:masterClrMapping/>
  </p:clrMapOvr>
  <p:transition spd="med"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F1B422A7-0419-1245-9F99-2311CE0323C3}"/>
              </a:ext>
            </a:extLst>
          </p:cNvPr>
          <p:cNvGrpSpPr/>
          <p:nvPr/>
        </p:nvGrpSpPr>
        <p:grpSpPr>
          <a:xfrm>
            <a:off x="-7429" y="0"/>
            <a:ext cx="12206856" cy="6885432"/>
            <a:chOff x="-7429" y="0"/>
            <a:chExt cx="12206856" cy="6885432"/>
          </a:xfrm>
        </p:grpSpPr>
        <p:sp>
          <p:nvSpPr>
            <p:cNvPr id="31" name="shading (lower right)">
              <a:extLst>
                <a:ext uri="{FF2B5EF4-FFF2-40B4-BE49-F238E27FC236}">
                  <a16:creationId xmlns:a16="http://schemas.microsoft.com/office/drawing/2014/main" id="{795C3886-6BE2-7A48-B184-F0ACB3B31973}"/>
                </a:ext>
              </a:extLst>
            </p:cNvPr>
            <p:cNvSpPr/>
            <p:nvPr/>
          </p:nvSpPr>
          <p:spPr bwMode="auto">
            <a:xfrm>
              <a:off x="0" y="0"/>
              <a:ext cx="12199427" cy="6885432"/>
            </a:xfrm>
            <a:prstGeom prst="rect">
              <a:avLst/>
            </a:prstGeom>
            <a:gradFill flip="none" rotWithShape="1">
              <a:gsLst>
                <a:gs pos="13000">
                  <a:srgbClr val="0F228C"/>
                </a:gs>
                <a:gs pos="60000">
                  <a:srgbClr val="5825D1"/>
                </a:gs>
                <a:gs pos="0">
                  <a:srgbClr val="07157F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15846FB4-6816-8B4C-8DE9-9C76E9E56DF8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grpSp>
            <p:nvGrpSpPr>
              <p:cNvPr id="34" name="Group 33" hidden="1">
                <a:extLst>
                  <a:ext uri="{FF2B5EF4-FFF2-40B4-BE49-F238E27FC236}">
                    <a16:creationId xmlns:a16="http://schemas.microsoft.com/office/drawing/2014/main" id="{0739EEB1-BE12-DA44-928F-5A3551F39DA5}"/>
                  </a:ext>
                </a:extLst>
              </p:cNvPr>
              <p:cNvGrpSpPr/>
              <p:nvPr/>
            </p:nvGrpSpPr>
            <p:grpSpPr>
              <a:xfrm>
                <a:off x="0" y="0"/>
                <a:ext cx="12192000" cy="6858000"/>
                <a:chOff x="0" y="0"/>
                <a:chExt cx="12192000" cy="6858000"/>
              </a:xfrm>
            </p:grpSpPr>
            <p:sp>
              <p:nvSpPr>
                <p:cNvPr id="77" name="Rectangle 76">
                  <a:extLst>
                    <a:ext uri="{FF2B5EF4-FFF2-40B4-BE49-F238E27FC236}">
                      <a16:creationId xmlns:a16="http://schemas.microsoft.com/office/drawing/2014/main" id="{3C161A93-3C88-F843-A035-2AA1608FAAFA}"/>
                    </a:ext>
                  </a:extLst>
                </p:cNvPr>
                <p:cNvSpPr/>
                <p:nvPr/>
              </p:nvSpPr>
              <p:spPr bwMode="auto">
                <a:xfrm>
                  <a:off x="0" y="0"/>
                  <a:ext cx="12192000" cy="6858000"/>
                </a:xfrm>
                <a:prstGeom prst="rect">
                  <a:avLst/>
                </a:prstGeom>
                <a:gradFill>
                  <a:gsLst>
                    <a:gs pos="35000">
                      <a:srgbClr val="143F95"/>
                    </a:gs>
                    <a:gs pos="82000">
                      <a:srgbClr val="0E53C1"/>
                    </a:gs>
                    <a:gs pos="7000">
                      <a:srgbClr val="1E3073"/>
                    </a:gs>
                  </a:gsLst>
                  <a:path path="circle">
                    <a:fillToRect t="100000" r="100000"/>
                  </a:path>
                </a:gra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400" b="1" dirty="0">
                    <a:solidFill>
                      <a:srgbClr val="000000"/>
                    </a:solidFill>
                    <a:latin typeface="Arial" charset="0"/>
                    <a:ea typeface="ＭＳ Ｐゴシック" pitchFamily="16" charset="-128"/>
                    <a:cs typeface="ＭＳ Ｐゴシック" pitchFamily="-97" charset="-128"/>
                  </a:endParaRPr>
                </a:p>
              </p:txBody>
            </p:sp>
            <p:pic>
              <p:nvPicPr>
                <p:cNvPr id="78" name="Picture 77">
                  <a:extLst>
                    <a:ext uri="{FF2B5EF4-FFF2-40B4-BE49-F238E27FC236}">
                      <a16:creationId xmlns:a16="http://schemas.microsoft.com/office/drawing/2014/main" id="{8504C03B-CC7A-AF47-87FD-A600C641266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 cstate="screen">
                  <a:duotone>
                    <a:prstClr val="black"/>
                    <a:schemeClr val="accent4">
                      <a:tint val="45000"/>
                      <a:satMod val="400000"/>
                    </a:schemeClr>
                  </a:duotone>
                  <a:alphaModFix amt="41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9021" y="4810991"/>
                  <a:ext cx="2930236" cy="2047009"/>
                </a:xfrm>
                <a:prstGeom prst="rect">
                  <a:avLst/>
                </a:prstGeom>
              </p:spPr>
            </p:pic>
          </p:grpSp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A8E9B0B8-9092-C34C-BB17-78EAD4E73AE1}"/>
                  </a:ext>
                </a:extLst>
              </p:cNvPr>
              <p:cNvGrpSpPr/>
              <p:nvPr/>
            </p:nvGrpSpPr>
            <p:grpSpPr>
              <a:xfrm>
                <a:off x="208303" y="146055"/>
                <a:ext cx="11731071" cy="6595922"/>
                <a:chOff x="208303" y="146055"/>
                <a:chExt cx="11731071" cy="6595922"/>
              </a:xfrm>
            </p:grpSpPr>
            <p:grpSp>
              <p:nvGrpSpPr>
                <p:cNvPr id="36" name="Group 35">
                  <a:extLst>
                    <a:ext uri="{FF2B5EF4-FFF2-40B4-BE49-F238E27FC236}">
                      <a16:creationId xmlns:a16="http://schemas.microsoft.com/office/drawing/2014/main" id="{7C65D79C-DDB4-994E-B2FA-F97521F8CAAF}"/>
                    </a:ext>
                  </a:extLst>
                </p:cNvPr>
                <p:cNvGrpSpPr/>
                <p:nvPr/>
              </p:nvGrpSpPr>
              <p:grpSpPr>
                <a:xfrm>
                  <a:off x="11604987" y="146055"/>
                  <a:ext cx="334387" cy="435843"/>
                  <a:chOff x="11604987" y="146055"/>
                  <a:chExt cx="334387" cy="435843"/>
                </a:xfrm>
              </p:grpSpPr>
              <p:grpSp>
                <p:nvGrpSpPr>
                  <p:cNvPr id="69" name="Group 68">
                    <a:extLst>
                      <a:ext uri="{FF2B5EF4-FFF2-40B4-BE49-F238E27FC236}">
                        <a16:creationId xmlns:a16="http://schemas.microsoft.com/office/drawing/2014/main" id="{5831A925-11EF-484E-AF60-D54292156521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1770125" y="399018"/>
                    <a:ext cx="169249" cy="182880"/>
                    <a:chOff x="7310041" y="760941"/>
                    <a:chExt cx="1043386" cy="1127422"/>
                  </a:xfrm>
                </p:grpSpPr>
                <p:sp>
                  <p:nvSpPr>
                    <p:cNvPr id="74" name="Freeform 73">
                      <a:extLst>
                        <a:ext uri="{FF2B5EF4-FFF2-40B4-BE49-F238E27FC236}">
                          <a16:creationId xmlns:a16="http://schemas.microsoft.com/office/drawing/2014/main" id="{2E80B331-E8DF-6343-9D6E-4D5D251718AD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58" y="760941"/>
                      <a:ext cx="618069" cy="704087"/>
                    </a:xfrm>
                    <a:custGeom>
                      <a:avLst/>
                      <a:gdLst>
                        <a:gd name="connsiteX0" fmla="*/ 2 w 618069"/>
                        <a:gd name="connsiteY0" fmla="*/ 0 h 704087"/>
                        <a:gd name="connsiteX1" fmla="*/ 278345 w 618069"/>
                        <a:gd name="connsiteY1" fmla="*/ 0 h 704087"/>
                        <a:gd name="connsiteX2" fmla="*/ 278345 w 618069"/>
                        <a:gd name="connsiteY2" fmla="*/ 423334 h 704087"/>
                        <a:gd name="connsiteX3" fmla="*/ 618069 w 618069"/>
                        <a:gd name="connsiteY3" fmla="*/ 423334 h 704087"/>
                        <a:gd name="connsiteX4" fmla="*/ 618069 w 618069"/>
                        <a:gd name="connsiteY4" fmla="*/ 704087 h 704087"/>
                        <a:gd name="connsiteX5" fmla="*/ 278345 w 618069"/>
                        <a:gd name="connsiteY5" fmla="*/ 704087 h 704087"/>
                        <a:gd name="connsiteX6" fmla="*/ 2 w 618069"/>
                        <a:gd name="connsiteY6" fmla="*/ 704087 h 704087"/>
                        <a:gd name="connsiteX7" fmla="*/ 0 w 618069"/>
                        <a:gd name="connsiteY7" fmla="*/ 704087 h 704087"/>
                        <a:gd name="connsiteX8" fmla="*/ 0 w 618069"/>
                        <a:gd name="connsiteY8" fmla="*/ 423334 h 704087"/>
                        <a:gd name="connsiteX9" fmla="*/ 2 w 618069"/>
                        <a:gd name="connsiteY9" fmla="*/ 423334 h 704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18069" h="704087">
                          <a:moveTo>
                            <a:pt x="2" y="0"/>
                          </a:moveTo>
                          <a:lnTo>
                            <a:pt x="278345" y="0"/>
                          </a:lnTo>
                          <a:lnTo>
                            <a:pt x="278345" y="423334"/>
                          </a:lnTo>
                          <a:lnTo>
                            <a:pt x="618069" y="423334"/>
                          </a:lnTo>
                          <a:lnTo>
                            <a:pt x="618069" y="704087"/>
                          </a:lnTo>
                          <a:lnTo>
                            <a:pt x="278345" y="704087"/>
                          </a:lnTo>
                          <a:lnTo>
                            <a:pt x="2" y="704087"/>
                          </a:lnTo>
                          <a:lnTo>
                            <a:pt x="0" y="704087"/>
                          </a:lnTo>
                          <a:lnTo>
                            <a:pt x="0" y="423334"/>
                          </a:lnTo>
                          <a:lnTo>
                            <a:pt x="2" y="423334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alpha val="48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5" name="Rectangle 74">
                      <a:extLst>
                        <a:ext uri="{FF2B5EF4-FFF2-40B4-BE49-F238E27FC236}">
                          <a16:creationId xmlns:a16="http://schemas.microsoft.com/office/drawing/2014/main" id="{3E6C39EE-68BB-6047-BF45-DF733936552D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60" y="1483281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6" name="Rectangle 75">
                      <a:extLst>
                        <a:ext uri="{FF2B5EF4-FFF2-40B4-BE49-F238E27FC236}">
                          <a16:creationId xmlns:a16="http://schemas.microsoft.com/office/drawing/2014/main" id="{CC1A1732-C45D-5643-BD0C-03CBDFC86AA7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7373410" y="1120906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</p:grpSp>
              <p:grpSp>
                <p:nvGrpSpPr>
                  <p:cNvPr id="70" name="Group 69">
                    <a:extLst>
                      <a:ext uri="{FF2B5EF4-FFF2-40B4-BE49-F238E27FC236}">
                        <a16:creationId xmlns:a16="http://schemas.microsoft.com/office/drawing/2014/main" id="{25FEF86E-2740-D743-9445-487054DA02B3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1604987" y="146055"/>
                    <a:ext cx="73152" cy="73152"/>
                    <a:chOff x="7310041" y="760941"/>
                    <a:chExt cx="1043386" cy="1127422"/>
                  </a:xfrm>
                </p:grpSpPr>
                <p:sp>
                  <p:nvSpPr>
                    <p:cNvPr id="71" name="Freeform 70">
                      <a:extLst>
                        <a:ext uri="{FF2B5EF4-FFF2-40B4-BE49-F238E27FC236}">
                          <a16:creationId xmlns:a16="http://schemas.microsoft.com/office/drawing/2014/main" id="{D88D5363-2BDD-B34E-96CD-4DAFE01A3CA0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58" y="760941"/>
                      <a:ext cx="618069" cy="704087"/>
                    </a:xfrm>
                    <a:custGeom>
                      <a:avLst/>
                      <a:gdLst>
                        <a:gd name="connsiteX0" fmla="*/ 2 w 618069"/>
                        <a:gd name="connsiteY0" fmla="*/ 0 h 704087"/>
                        <a:gd name="connsiteX1" fmla="*/ 278345 w 618069"/>
                        <a:gd name="connsiteY1" fmla="*/ 0 h 704087"/>
                        <a:gd name="connsiteX2" fmla="*/ 278345 w 618069"/>
                        <a:gd name="connsiteY2" fmla="*/ 423334 h 704087"/>
                        <a:gd name="connsiteX3" fmla="*/ 618069 w 618069"/>
                        <a:gd name="connsiteY3" fmla="*/ 423334 h 704087"/>
                        <a:gd name="connsiteX4" fmla="*/ 618069 w 618069"/>
                        <a:gd name="connsiteY4" fmla="*/ 704087 h 704087"/>
                        <a:gd name="connsiteX5" fmla="*/ 278345 w 618069"/>
                        <a:gd name="connsiteY5" fmla="*/ 704087 h 704087"/>
                        <a:gd name="connsiteX6" fmla="*/ 2 w 618069"/>
                        <a:gd name="connsiteY6" fmla="*/ 704087 h 704087"/>
                        <a:gd name="connsiteX7" fmla="*/ 0 w 618069"/>
                        <a:gd name="connsiteY7" fmla="*/ 704087 h 704087"/>
                        <a:gd name="connsiteX8" fmla="*/ 0 w 618069"/>
                        <a:gd name="connsiteY8" fmla="*/ 423334 h 704087"/>
                        <a:gd name="connsiteX9" fmla="*/ 2 w 618069"/>
                        <a:gd name="connsiteY9" fmla="*/ 423334 h 704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18069" h="704087">
                          <a:moveTo>
                            <a:pt x="2" y="0"/>
                          </a:moveTo>
                          <a:lnTo>
                            <a:pt x="278345" y="0"/>
                          </a:lnTo>
                          <a:lnTo>
                            <a:pt x="278345" y="423334"/>
                          </a:lnTo>
                          <a:lnTo>
                            <a:pt x="618069" y="423334"/>
                          </a:lnTo>
                          <a:lnTo>
                            <a:pt x="618069" y="704087"/>
                          </a:lnTo>
                          <a:lnTo>
                            <a:pt x="278345" y="704087"/>
                          </a:lnTo>
                          <a:lnTo>
                            <a:pt x="2" y="704087"/>
                          </a:lnTo>
                          <a:lnTo>
                            <a:pt x="0" y="704087"/>
                          </a:lnTo>
                          <a:lnTo>
                            <a:pt x="0" y="423334"/>
                          </a:lnTo>
                          <a:lnTo>
                            <a:pt x="2" y="423334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alpha val="48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2" name="Rectangle 71">
                      <a:extLst>
                        <a:ext uri="{FF2B5EF4-FFF2-40B4-BE49-F238E27FC236}">
                          <a16:creationId xmlns:a16="http://schemas.microsoft.com/office/drawing/2014/main" id="{0FEE5B71-F507-B046-876C-B4A2548AA84A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60" y="1483281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3" name="Rectangle 72">
                      <a:extLst>
                        <a:ext uri="{FF2B5EF4-FFF2-40B4-BE49-F238E27FC236}">
                          <a16:creationId xmlns:a16="http://schemas.microsoft.com/office/drawing/2014/main" id="{6163C02E-87F8-AF49-8FD3-ADE858D89513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7373410" y="1120906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</p:grpSp>
            </p:grpSp>
            <p:grpSp>
              <p:nvGrpSpPr>
                <p:cNvPr id="37" name="Group 36">
                  <a:extLst>
                    <a:ext uri="{FF2B5EF4-FFF2-40B4-BE49-F238E27FC236}">
                      <a16:creationId xmlns:a16="http://schemas.microsoft.com/office/drawing/2014/main" id="{50D09A46-29DC-7340-8901-63AA7FFBABA7}"/>
                    </a:ext>
                  </a:extLst>
                </p:cNvPr>
                <p:cNvGrpSpPr/>
                <p:nvPr/>
              </p:nvGrpSpPr>
              <p:grpSpPr>
                <a:xfrm>
                  <a:off x="208303" y="5787704"/>
                  <a:ext cx="437544" cy="389381"/>
                  <a:chOff x="9178262" y="1315181"/>
                  <a:chExt cx="437544" cy="389381"/>
                </a:xfrm>
              </p:grpSpPr>
              <p:pic>
                <p:nvPicPr>
                  <p:cNvPr id="67" name="Picture 66">
                    <a:extLst>
                      <a:ext uri="{FF2B5EF4-FFF2-40B4-BE49-F238E27FC236}">
                        <a16:creationId xmlns:a16="http://schemas.microsoft.com/office/drawing/2014/main" id="{B899DD06-D611-B84A-9101-054356AA46B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45759" y="1521682"/>
                    <a:ext cx="170047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68" name="Picture 67">
                    <a:extLst>
                      <a:ext uri="{FF2B5EF4-FFF2-40B4-BE49-F238E27FC236}">
                        <a16:creationId xmlns:a16="http://schemas.microsoft.com/office/drawing/2014/main" id="{733A2F33-CDAA-FE42-A94A-4F9C130D3CE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178262" y="1315181"/>
                    <a:ext cx="85024" cy="9144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38" name="Group 37">
                  <a:extLst>
                    <a:ext uri="{FF2B5EF4-FFF2-40B4-BE49-F238E27FC236}">
                      <a16:creationId xmlns:a16="http://schemas.microsoft.com/office/drawing/2014/main" id="{7FC2ACF4-084F-C347-B8EE-973A041B05BE}"/>
                    </a:ext>
                  </a:extLst>
                </p:cNvPr>
                <p:cNvGrpSpPr/>
                <p:nvPr/>
              </p:nvGrpSpPr>
              <p:grpSpPr>
                <a:xfrm>
                  <a:off x="250899" y="6421937"/>
                  <a:ext cx="669934" cy="274320"/>
                  <a:chOff x="9445759" y="1430242"/>
                  <a:chExt cx="669934" cy="274320"/>
                </a:xfrm>
              </p:grpSpPr>
              <p:pic>
                <p:nvPicPr>
                  <p:cNvPr id="40" name="Picture 39">
                    <a:extLst>
                      <a:ext uri="{FF2B5EF4-FFF2-40B4-BE49-F238E27FC236}">
                        <a16:creationId xmlns:a16="http://schemas.microsoft.com/office/drawing/2014/main" id="{683EF947-FDD5-9A4B-A9B5-C0E77B006EB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45759" y="1521682"/>
                    <a:ext cx="170047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43" name="Picture 42">
                    <a:extLst>
                      <a:ext uri="{FF2B5EF4-FFF2-40B4-BE49-F238E27FC236}">
                        <a16:creationId xmlns:a16="http://schemas.microsoft.com/office/drawing/2014/main" id="{FA04D39D-3B5D-1B45-A804-041B8EE4F1A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030669" y="1430242"/>
                    <a:ext cx="85024" cy="9144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39" name="Picture 38">
                  <a:extLst>
                    <a:ext uri="{FF2B5EF4-FFF2-40B4-BE49-F238E27FC236}">
                      <a16:creationId xmlns:a16="http://schemas.microsoft.com/office/drawing/2014/main" id="{8F901FF2-AC72-DC40-B364-30CBB7B9589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18384" y="6650537"/>
                  <a:ext cx="85024" cy="91440"/>
                </a:xfrm>
                <a:prstGeom prst="rect">
                  <a:avLst/>
                </a:prstGeom>
              </p:spPr>
            </p:pic>
          </p:grpSp>
        </p:grp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1B904199-DB19-FD47-B7FF-C89B6C9E89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alphaModFix amt="67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58345"/>
            <a:stretch/>
          </p:blipFill>
          <p:spPr>
            <a:xfrm>
              <a:off x="-7429" y="5029200"/>
              <a:ext cx="3162521" cy="1849829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1DF5635-2E8C-0741-9DC5-07D7CDDDA2D9}"/>
              </a:ext>
            </a:extLst>
          </p:cNvPr>
          <p:cNvSpPr txBox="1"/>
          <p:nvPr/>
        </p:nvSpPr>
        <p:spPr>
          <a:xfrm>
            <a:off x="-1231900" y="8966200"/>
            <a:ext cx="0" cy="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A5DB044-E94A-7F43-87CA-4AF1D0F38D62}"/>
              </a:ext>
            </a:extLst>
          </p:cNvPr>
          <p:cNvSpPr txBox="1">
            <a:spLocks/>
          </p:cNvSpPr>
          <p:nvPr/>
        </p:nvSpPr>
        <p:spPr>
          <a:xfrm>
            <a:off x="356166" y="358326"/>
            <a:ext cx="11388949" cy="677108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 algn="ctr"/>
            <a:r>
              <a:rPr lang="en-US" sz="4400" dirty="0"/>
              <a:t>Should I always use Smart Mapping? No!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B869D0E-B48A-F94F-A774-126EE604A608}"/>
              </a:ext>
            </a:extLst>
          </p:cNvPr>
          <p:cNvSpPr txBox="1"/>
          <p:nvPr/>
        </p:nvSpPr>
        <p:spPr>
          <a:xfrm>
            <a:off x="1585732" y="1678329"/>
            <a:ext cx="8773610" cy="4004841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l" eaLnBrk="0" hangingPunct="0"/>
            <a:r>
              <a:rPr lang="en-US" sz="2800" dirty="0">
                <a:solidFill>
                  <a:srgbClr val="FCEAD6"/>
                </a:solidFill>
              </a:rPr>
              <a:t>When to use the Smart Mapping APIs</a:t>
            </a:r>
          </a:p>
          <a:p>
            <a:pPr algn="l" eaLnBrk="0" hangingPunct="0"/>
            <a:endParaRPr lang="en-US" sz="1400" dirty="0">
              <a:ea typeface="+mn-ea"/>
              <a:cs typeface="+mn-cs"/>
            </a:endParaRPr>
          </a:p>
          <a:p>
            <a:pPr marL="285750" indent="-285750" algn="l" eaLnBrk="0" hangingPunct="0">
              <a:buFont typeface="Arial" panose="020B0604020202020204" pitchFamily="34" charset="0"/>
              <a:buChar char="•"/>
            </a:pPr>
            <a:r>
              <a:rPr lang="en-US" sz="2000" dirty="0"/>
              <a:t>Data exploration</a:t>
            </a:r>
          </a:p>
          <a:p>
            <a:pPr marL="285750" indent="-285750" algn="l" eaLnBrk="0" hangingPunct="0">
              <a:buFont typeface="Arial" panose="020B0604020202020204" pitchFamily="34" charset="0"/>
              <a:buChar char="•"/>
            </a:pPr>
            <a:r>
              <a:rPr lang="en-US" sz="2000" dirty="0"/>
              <a:t>Renderer authoring</a:t>
            </a:r>
          </a:p>
          <a:p>
            <a:pPr marL="285750" indent="-285750" algn="l" eaLnBrk="0" hangingPunct="0">
              <a:buFont typeface="Arial" panose="020B0604020202020204" pitchFamily="34" charset="0"/>
              <a:buChar char="•"/>
            </a:pPr>
            <a:r>
              <a:rPr lang="en-US" sz="2000" dirty="0">
                <a:ea typeface="+mn-ea"/>
                <a:cs typeface="+mn-cs"/>
              </a:rPr>
              <a:t>Represent unknown statistical data </a:t>
            </a:r>
            <a:r>
              <a:rPr lang="en-US" sz="2000" dirty="0"/>
              <a:t>that updates frequently</a:t>
            </a:r>
          </a:p>
          <a:p>
            <a:pPr marL="285750" indent="-285750" algn="l" eaLnBrk="0" hangingPunct="0">
              <a:buFont typeface="Arial" panose="020B0604020202020204" pitchFamily="34" charset="0"/>
              <a:buChar char="•"/>
            </a:pPr>
            <a:r>
              <a:rPr lang="en-US" sz="2000" dirty="0"/>
              <a:t>Statistic queries</a:t>
            </a:r>
          </a:p>
          <a:p>
            <a:pPr algn="l" eaLnBrk="0" hangingPunct="0"/>
            <a:endParaRPr lang="en-US" sz="1400" dirty="0">
              <a:ea typeface="+mn-ea"/>
              <a:cs typeface="+mn-cs"/>
            </a:endParaRPr>
          </a:p>
          <a:p>
            <a:pPr algn="l" eaLnBrk="0" hangingPunct="0"/>
            <a:r>
              <a:rPr lang="en-US" sz="2800" dirty="0">
                <a:solidFill>
                  <a:srgbClr val="FCEAD6"/>
                </a:solidFill>
              </a:rPr>
              <a:t>When </a:t>
            </a:r>
            <a:r>
              <a:rPr lang="en-US" sz="2800" u="sng" dirty="0">
                <a:solidFill>
                  <a:srgbClr val="FCEAD6"/>
                </a:solidFill>
              </a:rPr>
              <a:t>not</a:t>
            </a:r>
            <a:r>
              <a:rPr lang="en-US" sz="2800" dirty="0">
                <a:solidFill>
                  <a:srgbClr val="FCEAD6"/>
                </a:solidFill>
              </a:rPr>
              <a:t> to use the Smart Mapping APIs</a:t>
            </a:r>
          </a:p>
          <a:p>
            <a:pPr algn="l" eaLnBrk="0" hangingPunct="0"/>
            <a:endParaRPr lang="en-US" sz="1400" dirty="0"/>
          </a:p>
          <a:p>
            <a:pPr marL="342900" indent="-342900" algn="l" eaLnBrk="0" hangingPunct="0">
              <a:buFont typeface="Arial" panose="020B0604020202020204" pitchFamily="34" charset="0"/>
              <a:buChar char="•"/>
            </a:pPr>
            <a:r>
              <a:rPr lang="en-US" sz="2000" dirty="0"/>
              <a:t>You know your data well</a:t>
            </a:r>
          </a:p>
          <a:p>
            <a:pPr marL="342900" indent="-342900" algn="l" eaLnBrk="0" hangingPunct="0">
              <a:buFont typeface="Arial" panose="020B0604020202020204" pitchFamily="34" charset="0"/>
              <a:buChar char="•"/>
            </a:pPr>
            <a:r>
              <a:rPr lang="en-US" sz="2000" dirty="0"/>
              <a:t>You use standardized colors or determined by organization</a:t>
            </a:r>
          </a:p>
          <a:p>
            <a:pPr marL="342900" indent="-342900" algn="l" eaLnBrk="0" hangingPunct="0">
              <a:buFont typeface="Arial" panose="020B0604020202020204" pitchFamily="34" charset="0"/>
              <a:buChar char="•"/>
            </a:pPr>
            <a:r>
              <a:rPr lang="en-US" sz="2000" dirty="0"/>
              <a:t>You can author your style in ArcGIS Online or ArcGIS Enterprise portal</a:t>
            </a:r>
          </a:p>
          <a:p>
            <a:pPr marL="342900" indent="-342900" algn="l" eaLnBrk="0" hangingPunct="0">
              <a:buFont typeface="Arial" panose="020B0604020202020204" pitchFamily="34" charset="0"/>
              <a:buChar char="•"/>
            </a:pPr>
            <a:r>
              <a:rPr lang="en-US" sz="2000" dirty="0"/>
              <a:t>Just because</a:t>
            </a:r>
          </a:p>
          <a:p>
            <a:pPr algn="l" eaLnBrk="0" hangingPunct="0"/>
            <a:endParaRPr lang="en-US" sz="1400" dirty="0">
              <a:ea typeface="+mn-ea"/>
              <a:cs typeface="+mn-cs"/>
            </a:endParaRPr>
          </a:p>
          <a:p>
            <a:pPr algn="l" eaLnBrk="0" hangingPunct="0"/>
            <a:endParaRPr lang="en-US" sz="1400" dirty="0"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87733877"/>
      </p:ext>
    </p:extLst>
  </p:cSld>
  <p:clrMapOvr>
    <a:masterClrMapping/>
  </p:clrMapOvr>
  <p:transition spd="med"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106734E9-0C5D-074A-82BF-7091DBC784BA}"/>
              </a:ext>
            </a:extLst>
          </p:cNvPr>
          <p:cNvGrpSpPr/>
          <p:nvPr/>
        </p:nvGrpSpPr>
        <p:grpSpPr>
          <a:xfrm>
            <a:off x="-7429" y="0"/>
            <a:ext cx="12206856" cy="6885432"/>
            <a:chOff x="-7429" y="0"/>
            <a:chExt cx="12206856" cy="6885432"/>
          </a:xfrm>
        </p:grpSpPr>
        <p:sp>
          <p:nvSpPr>
            <p:cNvPr id="32" name="shading (lower right)">
              <a:extLst>
                <a:ext uri="{FF2B5EF4-FFF2-40B4-BE49-F238E27FC236}">
                  <a16:creationId xmlns:a16="http://schemas.microsoft.com/office/drawing/2014/main" id="{E9C4B597-A0A9-764B-99C2-1DDDCA3CFFF0}"/>
                </a:ext>
              </a:extLst>
            </p:cNvPr>
            <p:cNvSpPr/>
            <p:nvPr/>
          </p:nvSpPr>
          <p:spPr bwMode="auto">
            <a:xfrm>
              <a:off x="0" y="0"/>
              <a:ext cx="12199427" cy="6885432"/>
            </a:xfrm>
            <a:prstGeom prst="rect">
              <a:avLst/>
            </a:prstGeom>
            <a:gradFill flip="none" rotWithShape="1">
              <a:gsLst>
                <a:gs pos="13000">
                  <a:srgbClr val="0F228C"/>
                </a:gs>
                <a:gs pos="60000">
                  <a:srgbClr val="5825D1"/>
                </a:gs>
                <a:gs pos="0">
                  <a:srgbClr val="07157F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7A2C0B8E-3F02-2949-8197-99A36A5BB363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grpSp>
            <p:nvGrpSpPr>
              <p:cNvPr id="35" name="Group 34" hidden="1">
                <a:extLst>
                  <a:ext uri="{FF2B5EF4-FFF2-40B4-BE49-F238E27FC236}">
                    <a16:creationId xmlns:a16="http://schemas.microsoft.com/office/drawing/2014/main" id="{987F6B64-F34F-E84A-9690-998AB02B63FB}"/>
                  </a:ext>
                </a:extLst>
              </p:cNvPr>
              <p:cNvGrpSpPr/>
              <p:nvPr/>
            </p:nvGrpSpPr>
            <p:grpSpPr>
              <a:xfrm>
                <a:off x="0" y="0"/>
                <a:ext cx="12192000" cy="6858000"/>
                <a:chOff x="0" y="0"/>
                <a:chExt cx="12192000" cy="6858000"/>
              </a:xfrm>
            </p:grpSpPr>
            <p:sp>
              <p:nvSpPr>
                <p:cNvPr id="78" name="Rectangle 77">
                  <a:extLst>
                    <a:ext uri="{FF2B5EF4-FFF2-40B4-BE49-F238E27FC236}">
                      <a16:creationId xmlns:a16="http://schemas.microsoft.com/office/drawing/2014/main" id="{5BB2CAE3-74F2-C44D-A99E-6C7BC105A49A}"/>
                    </a:ext>
                  </a:extLst>
                </p:cNvPr>
                <p:cNvSpPr/>
                <p:nvPr/>
              </p:nvSpPr>
              <p:spPr bwMode="auto">
                <a:xfrm>
                  <a:off x="0" y="0"/>
                  <a:ext cx="12192000" cy="6858000"/>
                </a:xfrm>
                <a:prstGeom prst="rect">
                  <a:avLst/>
                </a:prstGeom>
                <a:gradFill>
                  <a:gsLst>
                    <a:gs pos="35000">
                      <a:srgbClr val="143F95"/>
                    </a:gs>
                    <a:gs pos="82000">
                      <a:srgbClr val="0E53C1"/>
                    </a:gs>
                    <a:gs pos="7000">
                      <a:srgbClr val="1E3073"/>
                    </a:gs>
                  </a:gsLst>
                  <a:path path="circle">
                    <a:fillToRect t="100000" r="100000"/>
                  </a:path>
                </a:gra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400" b="1" dirty="0">
                    <a:solidFill>
                      <a:srgbClr val="000000"/>
                    </a:solidFill>
                    <a:latin typeface="Arial" charset="0"/>
                    <a:ea typeface="ＭＳ Ｐゴシック" pitchFamily="16" charset="-128"/>
                    <a:cs typeface="ＭＳ Ｐゴシック" pitchFamily="-97" charset="-128"/>
                  </a:endParaRPr>
                </a:p>
              </p:txBody>
            </p:sp>
            <p:pic>
              <p:nvPicPr>
                <p:cNvPr id="79" name="Picture 78">
                  <a:extLst>
                    <a:ext uri="{FF2B5EF4-FFF2-40B4-BE49-F238E27FC236}">
                      <a16:creationId xmlns:a16="http://schemas.microsoft.com/office/drawing/2014/main" id="{32AF7F5C-2366-D341-B469-2175D0E4067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 cstate="screen">
                  <a:duotone>
                    <a:prstClr val="black"/>
                    <a:schemeClr val="accent4">
                      <a:tint val="45000"/>
                      <a:satMod val="400000"/>
                    </a:schemeClr>
                  </a:duotone>
                  <a:alphaModFix amt="41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9021" y="4810991"/>
                  <a:ext cx="2930236" cy="2047009"/>
                </a:xfrm>
                <a:prstGeom prst="rect">
                  <a:avLst/>
                </a:prstGeom>
              </p:spPr>
            </p:pic>
          </p:grpSp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1517FB1E-8D70-FC4E-8108-8121A095F604}"/>
                  </a:ext>
                </a:extLst>
              </p:cNvPr>
              <p:cNvGrpSpPr/>
              <p:nvPr/>
            </p:nvGrpSpPr>
            <p:grpSpPr>
              <a:xfrm>
                <a:off x="208303" y="146055"/>
                <a:ext cx="11731071" cy="6595922"/>
                <a:chOff x="208303" y="146055"/>
                <a:chExt cx="11731071" cy="6595922"/>
              </a:xfrm>
            </p:grpSpPr>
            <p:grpSp>
              <p:nvGrpSpPr>
                <p:cNvPr id="37" name="Group 36">
                  <a:extLst>
                    <a:ext uri="{FF2B5EF4-FFF2-40B4-BE49-F238E27FC236}">
                      <a16:creationId xmlns:a16="http://schemas.microsoft.com/office/drawing/2014/main" id="{DA68AC30-B40B-1F4A-AC34-10ADB7754FF6}"/>
                    </a:ext>
                  </a:extLst>
                </p:cNvPr>
                <p:cNvGrpSpPr/>
                <p:nvPr/>
              </p:nvGrpSpPr>
              <p:grpSpPr>
                <a:xfrm>
                  <a:off x="11604987" y="146055"/>
                  <a:ext cx="334387" cy="435843"/>
                  <a:chOff x="11604987" y="146055"/>
                  <a:chExt cx="334387" cy="435843"/>
                </a:xfrm>
              </p:grpSpPr>
              <p:grpSp>
                <p:nvGrpSpPr>
                  <p:cNvPr id="70" name="Group 69">
                    <a:extLst>
                      <a:ext uri="{FF2B5EF4-FFF2-40B4-BE49-F238E27FC236}">
                        <a16:creationId xmlns:a16="http://schemas.microsoft.com/office/drawing/2014/main" id="{30B5E717-8B14-334E-A49A-4FC0337700E7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1770125" y="399018"/>
                    <a:ext cx="169249" cy="182880"/>
                    <a:chOff x="7310041" y="760941"/>
                    <a:chExt cx="1043386" cy="1127422"/>
                  </a:xfrm>
                </p:grpSpPr>
                <p:sp>
                  <p:nvSpPr>
                    <p:cNvPr id="75" name="Freeform 74">
                      <a:extLst>
                        <a:ext uri="{FF2B5EF4-FFF2-40B4-BE49-F238E27FC236}">
                          <a16:creationId xmlns:a16="http://schemas.microsoft.com/office/drawing/2014/main" id="{049FCBE9-C9B1-CE4F-9A37-609CA4DE179F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58" y="760941"/>
                      <a:ext cx="618069" cy="704087"/>
                    </a:xfrm>
                    <a:custGeom>
                      <a:avLst/>
                      <a:gdLst>
                        <a:gd name="connsiteX0" fmla="*/ 2 w 618069"/>
                        <a:gd name="connsiteY0" fmla="*/ 0 h 704087"/>
                        <a:gd name="connsiteX1" fmla="*/ 278345 w 618069"/>
                        <a:gd name="connsiteY1" fmla="*/ 0 h 704087"/>
                        <a:gd name="connsiteX2" fmla="*/ 278345 w 618069"/>
                        <a:gd name="connsiteY2" fmla="*/ 423334 h 704087"/>
                        <a:gd name="connsiteX3" fmla="*/ 618069 w 618069"/>
                        <a:gd name="connsiteY3" fmla="*/ 423334 h 704087"/>
                        <a:gd name="connsiteX4" fmla="*/ 618069 w 618069"/>
                        <a:gd name="connsiteY4" fmla="*/ 704087 h 704087"/>
                        <a:gd name="connsiteX5" fmla="*/ 278345 w 618069"/>
                        <a:gd name="connsiteY5" fmla="*/ 704087 h 704087"/>
                        <a:gd name="connsiteX6" fmla="*/ 2 w 618069"/>
                        <a:gd name="connsiteY6" fmla="*/ 704087 h 704087"/>
                        <a:gd name="connsiteX7" fmla="*/ 0 w 618069"/>
                        <a:gd name="connsiteY7" fmla="*/ 704087 h 704087"/>
                        <a:gd name="connsiteX8" fmla="*/ 0 w 618069"/>
                        <a:gd name="connsiteY8" fmla="*/ 423334 h 704087"/>
                        <a:gd name="connsiteX9" fmla="*/ 2 w 618069"/>
                        <a:gd name="connsiteY9" fmla="*/ 423334 h 704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18069" h="704087">
                          <a:moveTo>
                            <a:pt x="2" y="0"/>
                          </a:moveTo>
                          <a:lnTo>
                            <a:pt x="278345" y="0"/>
                          </a:lnTo>
                          <a:lnTo>
                            <a:pt x="278345" y="423334"/>
                          </a:lnTo>
                          <a:lnTo>
                            <a:pt x="618069" y="423334"/>
                          </a:lnTo>
                          <a:lnTo>
                            <a:pt x="618069" y="704087"/>
                          </a:lnTo>
                          <a:lnTo>
                            <a:pt x="278345" y="704087"/>
                          </a:lnTo>
                          <a:lnTo>
                            <a:pt x="2" y="704087"/>
                          </a:lnTo>
                          <a:lnTo>
                            <a:pt x="0" y="704087"/>
                          </a:lnTo>
                          <a:lnTo>
                            <a:pt x="0" y="423334"/>
                          </a:lnTo>
                          <a:lnTo>
                            <a:pt x="2" y="423334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alpha val="48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6" name="Rectangle 75">
                      <a:extLst>
                        <a:ext uri="{FF2B5EF4-FFF2-40B4-BE49-F238E27FC236}">
                          <a16:creationId xmlns:a16="http://schemas.microsoft.com/office/drawing/2014/main" id="{8115872D-8855-284C-B986-46D3D99687BF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60" y="1483281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7" name="Rectangle 76">
                      <a:extLst>
                        <a:ext uri="{FF2B5EF4-FFF2-40B4-BE49-F238E27FC236}">
                          <a16:creationId xmlns:a16="http://schemas.microsoft.com/office/drawing/2014/main" id="{089677EB-F35A-0745-8CB3-969648C33844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7373410" y="1120906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</p:grpSp>
              <p:grpSp>
                <p:nvGrpSpPr>
                  <p:cNvPr id="71" name="Group 70">
                    <a:extLst>
                      <a:ext uri="{FF2B5EF4-FFF2-40B4-BE49-F238E27FC236}">
                        <a16:creationId xmlns:a16="http://schemas.microsoft.com/office/drawing/2014/main" id="{4F2FA497-D9C2-9A45-B366-6729B41A65D5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1604987" y="146055"/>
                    <a:ext cx="73152" cy="73152"/>
                    <a:chOff x="7310041" y="760941"/>
                    <a:chExt cx="1043386" cy="1127422"/>
                  </a:xfrm>
                </p:grpSpPr>
                <p:sp>
                  <p:nvSpPr>
                    <p:cNvPr id="72" name="Freeform 71">
                      <a:extLst>
                        <a:ext uri="{FF2B5EF4-FFF2-40B4-BE49-F238E27FC236}">
                          <a16:creationId xmlns:a16="http://schemas.microsoft.com/office/drawing/2014/main" id="{592E24A1-517B-A048-930A-AFCD45675CE2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58" y="760941"/>
                      <a:ext cx="618069" cy="704087"/>
                    </a:xfrm>
                    <a:custGeom>
                      <a:avLst/>
                      <a:gdLst>
                        <a:gd name="connsiteX0" fmla="*/ 2 w 618069"/>
                        <a:gd name="connsiteY0" fmla="*/ 0 h 704087"/>
                        <a:gd name="connsiteX1" fmla="*/ 278345 w 618069"/>
                        <a:gd name="connsiteY1" fmla="*/ 0 h 704087"/>
                        <a:gd name="connsiteX2" fmla="*/ 278345 w 618069"/>
                        <a:gd name="connsiteY2" fmla="*/ 423334 h 704087"/>
                        <a:gd name="connsiteX3" fmla="*/ 618069 w 618069"/>
                        <a:gd name="connsiteY3" fmla="*/ 423334 h 704087"/>
                        <a:gd name="connsiteX4" fmla="*/ 618069 w 618069"/>
                        <a:gd name="connsiteY4" fmla="*/ 704087 h 704087"/>
                        <a:gd name="connsiteX5" fmla="*/ 278345 w 618069"/>
                        <a:gd name="connsiteY5" fmla="*/ 704087 h 704087"/>
                        <a:gd name="connsiteX6" fmla="*/ 2 w 618069"/>
                        <a:gd name="connsiteY6" fmla="*/ 704087 h 704087"/>
                        <a:gd name="connsiteX7" fmla="*/ 0 w 618069"/>
                        <a:gd name="connsiteY7" fmla="*/ 704087 h 704087"/>
                        <a:gd name="connsiteX8" fmla="*/ 0 w 618069"/>
                        <a:gd name="connsiteY8" fmla="*/ 423334 h 704087"/>
                        <a:gd name="connsiteX9" fmla="*/ 2 w 618069"/>
                        <a:gd name="connsiteY9" fmla="*/ 423334 h 704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18069" h="704087">
                          <a:moveTo>
                            <a:pt x="2" y="0"/>
                          </a:moveTo>
                          <a:lnTo>
                            <a:pt x="278345" y="0"/>
                          </a:lnTo>
                          <a:lnTo>
                            <a:pt x="278345" y="423334"/>
                          </a:lnTo>
                          <a:lnTo>
                            <a:pt x="618069" y="423334"/>
                          </a:lnTo>
                          <a:lnTo>
                            <a:pt x="618069" y="704087"/>
                          </a:lnTo>
                          <a:lnTo>
                            <a:pt x="278345" y="704087"/>
                          </a:lnTo>
                          <a:lnTo>
                            <a:pt x="2" y="704087"/>
                          </a:lnTo>
                          <a:lnTo>
                            <a:pt x="0" y="704087"/>
                          </a:lnTo>
                          <a:lnTo>
                            <a:pt x="0" y="423334"/>
                          </a:lnTo>
                          <a:lnTo>
                            <a:pt x="2" y="423334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alpha val="48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3" name="Rectangle 72">
                      <a:extLst>
                        <a:ext uri="{FF2B5EF4-FFF2-40B4-BE49-F238E27FC236}">
                          <a16:creationId xmlns:a16="http://schemas.microsoft.com/office/drawing/2014/main" id="{A9874587-BB95-C349-B600-C81899EF5454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60" y="1483281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4" name="Rectangle 73">
                      <a:extLst>
                        <a:ext uri="{FF2B5EF4-FFF2-40B4-BE49-F238E27FC236}">
                          <a16:creationId xmlns:a16="http://schemas.microsoft.com/office/drawing/2014/main" id="{15CE2913-EF10-3F4A-870C-9AF817F7A322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7373410" y="1120906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</p:grpSp>
            </p:grpSp>
            <p:grpSp>
              <p:nvGrpSpPr>
                <p:cNvPr id="38" name="Group 37">
                  <a:extLst>
                    <a:ext uri="{FF2B5EF4-FFF2-40B4-BE49-F238E27FC236}">
                      <a16:creationId xmlns:a16="http://schemas.microsoft.com/office/drawing/2014/main" id="{7BA54702-6E32-484A-8249-22E519D66EEE}"/>
                    </a:ext>
                  </a:extLst>
                </p:cNvPr>
                <p:cNvGrpSpPr/>
                <p:nvPr/>
              </p:nvGrpSpPr>
              <p:grpSpPr>
                <a:xfrm>
                  <a:off x="208303" y="5787704"/>
                  <a:ext cx="437544" cy="389381"/>
                  <a:chOff x="9178262" y="1315181"/>
                  <a:chExt cx="437544" cy="389381"/>
                </a:xfrm>
              </p:grpSpPr>
              <p:pic>
                <p:nvPicPr>
                  <p:cNvPr id="68" name="Picture 67">
                    <a:extLst>
                      <a:ext uri="{FF2B5EF4-FFF2-40B4-BE49-F238E27FC236}">
                        <a16:creationId xmlns:a16="http://schemas.microsoft.com/office/drawing/2014/main" id="{6942654B-6FC1-0A4C-AC8C-6EAB954DD13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45759" y="1521682"/>
                    <a:ext cx="170047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69" name="Picture 68">
                    <a:extLst>
                      <a:ext uri="{FF2B5EF4-FFF2-40B4-BE49-F238E27FC236}">
                        <a16:creationId xmlns:a16="http://schemas.microsoft.com/office/drawing/2014/main" id="{3A7D229E-E2C7-714C-87E1-72423A0A317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178262" y="1315181"/>
                    <a:ext cx="85024" cy="9144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39" name="Group 38">
                  <a:extLst>
                    <a:ext uri="{FF2B5EF4-FFF2-40B4-BE49-F238E27FC236}">
                      <a16:creationId xmlns:a16="http://schemas.microsoft.com/office/drawing/2014/main" id="{2A92F366-898D-334C-A749-001A3CCEC5DF}"/>
                    </a:ext>
                  </a:extLst>
                </p:cNvPr>
                <p:cNvGrpSpPr/>
                <p:nvPr/>
              </p:nvGrpSpPr>
              <p:grpSpPr>
                <a:xfrm>
                  <a:off x="250899" y="6421937"/>
                  <a:ext cx="669934" cy="274320"/>
                  <a:chOff x="9445759" y="1430242"/>
                  <a:chExt cx="669934" cy="274320"/>
                </a:xfrm>
              </p:grpSpPr>
              <p:pic>
                <p:nvPicPr>
                  <p:cNvPr id="43" name="Picture 42">
                    <a:extLst>
                      <a:ext uri="{FF2B5EF4-FFF2-40B4-BE49-F238E27FC236}">
                        <a16:creationId xmlns:a16="http://schemas.microsoft.com/office/drawing/2014/main" id="{43FF83DC-C218-D549-BF56-6AA6CBEF91C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45759" y="1521682"/>
                    <a:ext cx="170047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67" name="Picture 66">
                    <a:extLst>
                      <a:ext uri="{FF2B5EF4-FFF2-40B4-BE49-F238E27FC236}">
                        <a16:creationId xmlns:a16="http://schemas.microsoft.com/office/drawing/2014/main" id="{EA93D98C-8D82-0E4B-9E5E-A3E60DC038B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030669" y="1430242"/>
                    <a:ext cx="85024" cy="9144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40" name="Picture 39">
                  <a:extLst>
                    <a:ext uri="{FF2B5EF4-FFF2-40B4-BE49-F238E27FC236}">
                      <a16:creationId xmlns:a16="http://schemas.microsoft.com/office/drawing/2014/main" id="{3A9E12BF-E2C3-F34D-B723-A7A00CBCD14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18384" y="6650537"/>
                  <a:ext cx="85024" cy="91440"/>
                </a:xfrm>
                <a:prstGeom prst="rect">
                  <a:avLst/>
                </a:prstGeom>
              </p:spPr>
            </p:pic>
          </p:grpSp>
        </p:grp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E0EEDEC4-3439-8643-82E5-F80B74566F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alphaModFix amt="67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58345"/>
            <a:stretch/>
          </p:blipFill>
          <p:spPr>
            <a:xfrm>
              <a:off x="-7429" y="5029200"/>
              <a:ext cx="3162521" cy="1849829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1DF5635-2E8C-0741-9DC5-07D7CDDDA2D9}"/>
              </a:ext>
            </a:extLst>
          </p:cNvPr>
          <p:cNvSpPr txBox="1"/>
          <p:nvPr/>
        </p:nvSpPr>
        <p:spPr>
          <a:xfrm>
            <a:off x="-1231900" y="8966200"/>
            <a:ext cx="0" cy="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A5DB044-E94A-7F43-87CA-4AF1D0F38D62}"/>
              </a:ext>
            </a:extLst>
          </p:cNvPr>
          <p:cNvSpPr txBox="1">
            <a:spLocks/>
          </p:cNvSpPr>
          <p:nvPr/>
        </p:nvSpPr>
        <p:spPr>
          <a:xfrm>
            <a:off x="356166" y="358326"/>
            <a:ext cx="11388949" cy="2031325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 algn="ctr"/>
            <a:r>
              <a:rPr lang="en-US" sz="4400" dirty="0"/>
              <a:t>OK. I shouldn’t use the Smart Mapping APIs... but I still need help with my cartography. What should I do?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B869D0E-B48A-F94F-A774-126EE604A608}"/>
              </a:ext>
            </a:extLst>
          </p:cNvPr>
          <p:cNvSpPr txBox="1"/>
          <p:nvPr/>
        </p:nvSpPr>
        <p:spPr>
          <a:xfrm>
            <a:off x="492609" y="2457433"/>
            <a:ext cx="10711545" cy="3688768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l" eaLnBrk="0" hangingPunct="0"/>
            <a:endParaRPr lang="en-US" sz="1400" dirty="0"/>
          </a:p>
          <a:p>
            <a:pPr marL="342900" indent="-342900" eaLnBrk="0" hangingPunct="0">
              <a:buFont typeface="Arial" panose="020B0604020202020204" pitchFamily="34" charset="0"/>
              <a:buChar char="•"/>
            </a:pPr>
            <a:r>
              <a:rPr lang="en-US" sz="2400" dirty="0"/>
              <a:t>You can author your style in ArcGIS Online or ArcGIS Enterprise portal and take advantage of everything Smart Mapping has to offer.</a:t>
            </a:r>
          </a:p>
          <a:p>
            <a:pPr marL="342900" indent="-342900" eaLnBrk="0" hangingPunct="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 eaLnBrk="0" hangingPunct="0">
              <a:buFont typeface="Arial" panose="020B0604020202020204" pitchFamily="34" charset="0"/>
              <a:buChar char="•"/>
            </a:pPr>
            <a:r>
              <a:rPr lang="en-US" sz="2400" dirty="0"/>
              <a:t>Read the </a:t>
            </a:r>
            <a:r>
              <a:rPr lang="en-US" sz="2400" dirty="0">
                <a:hlinkClick r:id="rId7"/>
              </a:rPr>
              <a:t>Data Visualization</a:t>
            </a:r>
            <a:r>
              <a:rPr lang="en-US" sz="2400" dirty="0"/>
              <a:t> guide pages!</a:t>
            </a:r>
          </a:p>
          <a:p>
            <a:pPr marL="342900" indent="-342900" eaLnBrk="0" hangingPunct="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800100" lvl="1" indent="-342900" eaLnBrk="0" hangingPunct="0">
              <a:buFont typeface="Arial" panose="020B0604020202020204" pitchFamily="34" charset="0"/>
              <a:buChar char="•"/>
            </a:pPr>
            <a:r>
              <a:rPr lang="en-US" sz="2400" dirty="0" err="1">
                <a:hlinkClick r:id="rId8"/>
              </a:rPr>
              <a:t>Esri</a:t>
            </a:r>
            <a:r>
              <a:rPr lang="en-US" sz="2400" dirty="0">
                <a:hlinkClick r:id="rId8"/>
              </a:rPr>
              <a:t> color ramps</a:t>
            </a:r>
            <a:endParaRPr lang="en-US" sz="2400" dirty="0"/>
          </a:p>
          <a:p>
            <a:pPr marL="800100" lvl="1" indent="-342900" eaLnBrk="0" hangingPunct="0">
              <a:buFont typeface="Arial" panose="020B0604020202020204" pitchFamily="34" charset="0"/>
              <a:buChar char="•"/>
            </a:pPr>
            <a:r>
              <a:rPr lang="en-US" sz="2400" dirty="0">
                <a:hlinkClick r:id="rId9"/>
              </a:rPr>
              <a:t>Data visualization best practices</a:t>
            </a:r>
            <a:endParaRPr lang="en-US" sz="2400" dirty="0"/>
          </a:p>
          <a:p>
            <a:pPr marL="342900" indent="-342900" eaLnBrk="0" hangingPunct="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 eaLnBrk="0" hangingPunct="0">
              <a:buFont typeface="Arial" panose="020B0604020202020204" pitchFamily="34" charset="0"/>
              <a:buChar char="•"/>
            </a:pPr>
            <a:endParaRPr lang="en-US" sz="2000" dirty="0"/>
          </a:p>
          <a:p>
            <a:pPr algn="l" eaLnBrk="0" hangingPunct="0"/>
            <a:endParaRPr lang="en-US" sz="1400" dirty="0">
              <a:ea typeface="+mn-ea"/>
              <a:cs typeface="+mn-cs"/>
            </a:endParaRPr>
          </a:p>
          <a:p>
            <a:pPr algn="l" eaLnBrk="0" hangingPunct="0"/>
            <a:endParaRPr lang="en-US" sz="1400" dirty="0"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D13D47-6045-7846-8528-AF7BAB92DC3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97297" y="3897614"/>
            <a:ext cx="5486400" cy="267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386930"/>
      </p:ext>
    </p:extLst>
  </p:cSld>
  <p:clrMapOvr>
    <a:masterClrMapping/>
  </p:clrMapOvr>
  <p:transition spd="med"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29CB0DEB-DF8A-2440-9578-6E27B42428B2}"/>
              </a:ext>
            </a:extLst>
          </p:cNvPr>
          <p:cNvGrpSpPr/>
          <p:nvPr/>
        </p:nvGrpSpPr>
        <p:grpSpPr>
          <a:xfrm>
            <a:off x="-7429" y="0"/>
            <a:ext cx="12206856" cy="6885432"/>
            <a:chOff x="-7429" y="0"/>
            <a:chExt cx="12206856" cy="6885432"/>
          </a:xfrm>
        </p:grpSpPr>
        <p:sp>
          <p:nvSpPr>
            <p:cNvPr id="32" name="shading (lower right)">
              <a:extLst>
                <a:ext uri="{FF2B5EF4-FFF2-40B4-BE49-F238E27FC236}">
                  <a16:creationId xmlns:a16="http://schemas.microsoft.com/office/drawing/2014/main" id="{4985CF2E-85D9-FA45-8109-0D91FC8B2FCC}"/>
                </a:ext>
              </a:extLst>
            </p:cNvPr>
            <p:cNvSpPr/>
            <p:nvPr/>
          </p:nvSpPr>
          <p:spPr bwMode="auto">
            <a:xfrm>
              <a:off x="0" y="0"/>
              <a:ext cx="12199427" cy="6885432"/>
            </a:xfrm>
            <a:prstGeom prst="rect">
              <a:avLst/>
            </a:prstGeom>
            <a:gradFill flip="none" rotWithShape="1">
              <a:gsLst>
                <a:gs pos="13000">
                  <a:srgbClr val="0F228C"/>
                </a:gs>
                <a:gs pos="60000">
                  <a:srgbClr val="5825D1"/>
                </a:gs>
                <a:gs pos="0">
                  <a:srgbClr val="07157F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89F57A5E-4727-CF4F-AE0F-A945B1176EC9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grpSp>
            <p:nvGrpSpPr>
              <p:cNvPr id="35" name="Group 34" hidden="1">
                <a:extLst>
                  <a:ext uri="{FF2B5EF4-FFF2-40B4-BE49-F238E27FC236}">
                    <a16:creationId xmlns:a16="http://schemas.microsoft.com/office/drawing/2014/main" id="{9823F736-75D4-404F-B94E-AE75953A079A}"/>
                  </a:ext>
                </a:extLst>
              </p:cNvPr>
              <p:cNvGrpSpPr/>
              <p:nvPr/>
            </p:nvGrpSpPr>
            <p:grpSpPr>
              <a:xfrm>
                <a:off x="0" y="0"/>
                <a:ext cx="12192000" cy="6858000"/>
                <a:chOff x="0" y="0"/>
                <a:chExt cx="12192000" cy="6858000"/>
              </a:xfrm>
            </p:grpSpPr>
            <p:sp>
              <p:nvSpPr>
                <p:cNvPr id="78" name="Rectangle 77">
                  <a:extLst>
                    <a:ext uri="{FF2B5EF4-FFF2-40B4-BE49-F238E27FC236}">
                      <a16:creationId xmlns:a16="http://schemas.microsoft.com/office/drawing/2014/main" id="{A7AF6684-4930-B141-BC14-E2E45DAAE6D6}"/>
                    </a:ext>
                  </a:extLst>
                </p:cNvPr>
                <p:cNvSpPr/>
                <p:nvPr/>
              </p:nvSpPr>
              <p:spPr bwMode="auto">
                <a:xfrm>
                  <a:off x="0" y="0"/>
                  <a:ext cx="12192000" cy="6858000"/>
                </a:xfrm>
                <a:prstGeom prst="rect">
                  <a:avLst/>
                </a:prstGeom>
                <a:gradFill>
                  <a:gsLst>
                    <a:gs pos="35000">
                      <a:srgbClr val="143F95"/>
                    </a:gs>
                    <a:gs pos="82000">
                      <a:srgbClr val="0E53C1"/>
                    </a:gs>
                    <a:gs pos="7000">
                      <a:srgbClr val="1E3073"/>
                    </a:gs>
                  </a:gsLst>
                  <a:path path="circle">
                    <a:fillToRect t="100000" r="100000"/>
                  </a:path>
                </a:gra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400" b="1" dirty="0">
                    <a:solidFill>
                      <a:srgbClr val="000000"/>
                    </a:solidFill>
                    <a:latin typeface="Arial" charset="0"/>
                    <a:ea typeface="ＭＳ Ｐゴシック" pitchFamily="16" charset="-128"/>
                    <a:cs typeface="ＭＳ Ｐゴシック" pitchFamily="-97" charset="-128"/>
                  </a:endParaRPr>
                </a:p>
              </p:txBody>
            </p:sp>
            <p:pic>
              <p:nvPicPr>
                <p:cNvPr id="79" name="Picture 78">
                  <a:extLst>
                    <a:ext uri="{FF2B5EF4-FFF2-40B4-BE49-F238E27FC236}">
                      <a16:creationId xmlns:a16="http://schemas.microsoft.com/office/drawing/2014/main" id="{B31327BC-84BE-324C-A073-593BEB0BDAA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 cstate="screen">
                  <a:duotone>
                    <a:prstClr val="black"/>
                    <a:schemeClr val="accent4">
                      <a:tint val="45000"/>
                      <a:satMod val="400000"/>
                    </a:schemeClr>
                  </a:duotone>
                  <a:alphaModFix amt="41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9021" y="4810991"/>
                  <a:ext cx="2930236" cy="2047009"/>
                </a:xfrm>
                <a:prstGeom prst="rect">
                  <a:avLst/>
                </a:prstGeom>
              </p:spPr>
            </p:pic>
          </p:grpSp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AD17C13F-1D8B-9449-814C-652AE384A7F2}"/>
                  </a:ext>
                </a:extLst>
              </p:cNvPr>
              <p:cNvGrpSpPr/>
              <p:nvPr/>
            </p:nvGrpSpPr>
            <p:grpSpPr>
              <a:xfrm>
                <a:off x="208303" y="146055"/>
                <a:ext cx="11731071" cy="6595922"/>
                <a:chOff x="208303" y="146055"/>
                <a:chExt cx="11731071" cy="6595922"/>
              </a:xfrm>
            </p:grpSpPr>
            <p:grpSp>
              <p:nvGrpSpPr>
                <p:cNvPr id="37" name="Group 36">
                  <a:extLst>
                    <a:ext uri="{FF2B5EF4-FFF2-40B4-BE49-F238E27FC236}">
                      <a16:creationId xmlns:a16="http://schemas.microsoft.com/office/drawing/2014/main" id="{9CB91E14-054C-BF4B-8225-08BDBEEC5C42}"/>
                    </a:ext>
                  </a:extLst>
                </p:cNvPr>
                <p:cNvGrpSpPr/>
                <p:nvPr/>
              </p:nvGrpSpPr>
              <p:grpSpPr>
                <a:xfrm>
                  <a:off x="11604987" y="146055"/>
                  <a:ext cx="334387" cy="435843"/>
                  <a:chOff x="11604987" y="146055"/>
                  <a:chExt cx="334387" cy="435843"/>
                </a:xfrm>
              </p:grpSpPr>
              <p:grpSp>
                <p:nvGrpSpPr>
                  <p:cNvPr id="70" name="Group 69">
                    <a:extLst>
                      <a:ext uri="{FF2B5EF4-FFF2-40B4-BE49-F238E27FC236}">
                        <a16:creationId xmlns:a16="http://schemas.microsoft.com/office/drawing/2014/main" id="{2BEB117B-0001-2D44-B628-90C2A44C9D9A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1770125" y="399018"/>
                    <a:ext cx="169249" cy="182880"/>
                    <a:chOff x="7310041" y="760941"/>
                    <a:chExt cx="1043386" cy="1127422"/>
                  </a:xfrm>
                </p:grpSpPr>
                <p:sp>
                  <p:nvSpPr>
                    <p:cNvPr id="75" name="Freeform 74">
                      <a:extLst>
                        <a:ext uri="{FF2B5EF4-FFF2-40B4-BE49-F238E27FC236}">
                          <a16:creationId xmlns:a16="http://schemas.microsoft.com/office/drawing/2014/main" id="{EBF7D0DB-191B-0D48-AE87-F7FB3FBD41F7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58" y="760941"/>
                      <a:ext cx="618069" cy="704087"/>
                    </a:xfrm>
                    <a:custGeom>
                      <a:avLst/>
                      <a:gdLst>
                        <a:gd name="connsiteX0" fmla="*/ 2 w 618069"/>
                        <a:gd name="connsiteY0" fmla="*/ 0 h 704087"/>
                        <a:gd name="connsiteX1" fmla="*/ 278345 w 618069"/>
                        <a:gd name="connsiteY1" fmla="*/ 0 h 704087"/>
                        <a:gd name="connsiteX2" fmla="*/ 278345 w 618069"/>
                        <a:gd name="connsiteY2" fmla="*/ 423334 h 704087"/>
                        <a:gd name="connsiteX3" fmla="*/ 618069 w 618069"/>
                        <a:gd name="connsiteY3" fmla="*/ 423334 h 704087"/>
                        <a:gd name="connsiteX4" fmla="*/ 618069 w 618069"/>
                        <a:gd name="connsiteY4" fmla="*/ 704087 h 704087"/>
                        <a:gd name="connsiteX5" fmla="*/ 278345 w 618069"/>
                        <a:gd name="connsiteY5" fmla="*/ 704087 h 704087"/>
                        <a:gd name="connsiteX6" fmla="*/ 2 w 618069"/>
                        <a:gd name="connsiteY6" fmla="*/ 704087 h 704087"/>
                        <a:gd name="connsiteX7" fmla="*/ 0 w 618069"/>
                        <a:gd name="connsiteY7" fmla="*/ 704087 h 704087"/>
                        <a:gd name="connsiteX8" fmla="*/ 0 w 618069"/>
                        <a:gd name="connsiteY8" fmla="*/ 423334 h 704087"/>
                        <a:gd name="connsiteX9" fmla="*/ 2 w 618069"/>
                        <a:gd name="connsiteY9" fmla="*/ 423334 h 704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18069" h="704087">
                          <a:moveTo>
                            <a:pt x="2" y="0"/>
                          </a:moveTo>
                          <a:lnTo>
                            <a:pt x="278345" y="0"/>
                          </a:lnTo>
                          <a:lnTo>
                            <a:pt x="278345" y="423334"/>
                          </a:lnTo>
                          <a:lnTo>
                            <a:pt x="618069" y="423334"/>
                          </a:lnTo>
                          <a:lnTo>
                            <a:pt x="618069" y="704087"/>
                          </a:lnTo>
                          <a:lnTo>
                            <a:pt x="278345" y="704087"/>
                          </a:lnTo>
                          <a:lnTo>
                            <a:pt x="2" y="704087"/>
                          </a:lnTo>
                          <a:lnTo>
                            <a:pt x="0" y="704087"/>
                          </a:lnTo>
                          <a:lnTo>
                            <a:pt x="0" y="423334"/>
                          </a:lnTo>
                          <a:lnTo>
                            <a:pt x="2" y="423334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alpha val="48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6" name="Rectangle 75">
                      <a:extLst>
                        <a:ext uri="{FF2B5EF4-FFF2-40B4-BE49-F238E27FC236}">
                          <a16:creationId xmlns:a16="http://schemas.microsoft.com/office/drawing/2014/main" id="{14B47120-1E2E-B045-BCC7-9F6237499EF4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60" y="1483281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7" name="Rectangle 76">
                      <a:extLst>
                        <a:ext uri="{FF2B5EF4-FFF2-40B4-BE49-F238E27FC236}">
                          <a16:creationId xmlns:a16="http://schemas.microsoft.com/office/drawing/2014/main" id="{D8B2D6CD-2A0A-1546-BE41-EA8A1944C9FB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7373410" y="1120906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</p:grpSp>
              <p:grpSp>
                <p:nvGrpSpPr>
                  <p:cNvPr id="71" name="Group 70">
                    <a:extLst>
                      <a:ext uri="{FF2B5EF4-FFF2-40B4-BE49-F238E27FC236}">
                        <a16:creationId xmlns:a16="http://schemas.microsoft.com/office/drawing/2014/main" id="{E62F1262-278F-FE45-8C25-392794DEDC6E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1604987" y="146055"/>
                    <a:ext cx="73152" cy="73152"/>
                    <a:chOff x="7310041" y="760941"/>
                    <a:chExt cx="1043386" cy="1127422"/>
                  </a:xfrm>
                </p:grpSpPr>
                <p:sp>
                  <p:nvSpPr>
                    <p:cNvPr id="72" name="Freeform 71">
                      <a:extLst>
                        <a:ext uri="{FF2B5EF4-FFF2-40B4-BE49-F238E27FC236}">
                          <a16:creationId xmlns:a16="http://schemas.microsoft.com/office/drawing/2014/main" id="{7FAFBA32-F541-134B-ACE5-CB21FBC03AFB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58" y="760941"/>
                      <a:ext cx="618069" cy="704087"/>
                    </a:xfrm>
                    <a:custGeom>
                      <a:avLst/>
                      <a:gdLst>
                        <a:gd name="connsiteX0" fmla="*/ 2 w 618069"/>
                        <a:gd name="connsiteY0" fmla="*/ 0 h 704087"/>
                        <a:gd name="connsiteX1" fmla="*/ 278345 w 618069"/>
                        <a:gd name="connsiteY1" fmla="*/ 0 h 704087"/>
                        <a:gd name="connsiteX2" fmla="*/ 278345 w 618069"/>
                        <a:gd name="connsiteY2" fmla="*/ 423334 h 704087"/>
                        <a:gd name="connsiteX3" fmla="*/ 618069 w 618069"/>
                        <a:gd name="connsiteY3" fmla="*/ 423334 h 704087"/>
                        <a:gd name="connsiteX4" fmla="*/ 618069 w 618069"/>
                        <a:gd name="connsiteY4" fmla="*/ 704087 h 704087"/>
                        <a:gd name="connsiteX5" fmla="*/ 278345 w 618069"/>
                        <a:gd name="connsiteY5" fmla="*/ 704087 h 704087"/>
                        <a:gd name="connsiteX6" fmla="*/ 2 w 618069"/>
                        <a:gd name="connsiteY6" fmla="*/ 704087 h 704087"/>
                        <a:gd name="connsiteX7" fmla="*/ 0 w 618069"/>
                        <a:gd name="connsiteY7" fmla="*/ 704087 h 704087"/>
                        <a:gd name="connsiteX8" fmla="*/ 0 w 618069"/>
                        <a:gd name="connsiteY8" fmla="*/ 423334 h 704087"/>
                        <a:gd name="connsiteX9" fmla="*/ 2 w 618069"/>
                        <a:gd name="connsiteY9" fmla="*/ 423334 h 704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18069" h="704087">
                          <a:moveTo>
                            <a:pt x="2" y="0"/>
                          </a:moveTo>
                          <a:lnTo>
                            <a:pt x="278345" y="0"/>
                          </a:lnTo>
                          <a:lnTo>
                            <a:pt x="278345" y="423334"/>
                          </a:lnTo>
                          <a:lnTo>
                            <a:pt x="618069" y="423334"/>
                          </a:lnTo>
                          <a:lnTo>
                            <a:pt x="618069" y="704087"/>
                          </a:lnTo>
                          <a:lnTo>
                            <a:pt x="278345" y="704087"/>
                          </a:lnTo>
                          <a:lnTo>
                            <a:pt x="2" y="704087"/>
                          </a:lnTo>
                          <a:lnTo>
                            <a:pt x="0" y="704087"/>
                          </a:lnTo>
                          <a:lnTo>
                            <a:pt x="0" y="423334"/>
                          </a:lnTo>
                          <a:lnTo>
                            <a:pt x="2" y="423334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alpha val="48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3" name="Rectangle 72">
                      <a:extLst>
                        <a:ext uri="{FF2B5EF4-FFF2-40B4-BE49-F238E27FC236}">
                          <a16:creationId xmlns:a16="http://schemas.microsoft.com/office/drawing/2014/main" id="{1F2EF36A-FD7A-854D-9AE7-989F9F86ABED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60" y="1483281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4" name="Rectangle 73">
                      <a:extLst>
                        <a:ext uri="{FF2B5EF4-FFF2-40B4-BE49-F238E27FC236}">
                          <a16:creationId xmlns:a16="http://schemas.microsoft.com/office/drawing/2014/main" id="{3EF95030-26F5-E941-8ECF-DAADFFAB0E86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7373410" y="1120906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</p:grpSp>
            </p:grpSp>
            <p:grpSp>
              <p:nvGrpSpPr>
                <p:cNvPr id="38" name="Group 37">
                  <a:extLst>
                    <a:ext uri="{FF2B5EF4-FFF2-40B4-BE49-F238E27FC236}">
                      <a16:creationId xmlns:a16="http://schemas.microsoft.com/office/drawing/2014/main" id="{C7083C3A-FA36-8945-8673-96BC55065024}"/>
                    </a:ext>
                  </a:extLst>
                </p:cNvPr>
                <p:cNvGrpSpPr/>
                <p:nvPr/>
              </p:nvGrpSpPr>
              <p:grpSpPr>
                <a:xfrm>
                  <a:off x="208303" y="5787704"/>
                  <a:ext cx="437544" cy="389381"/>
                  <a:chOff x="9178262" y="1315181"/>
                  <a:chExt cx="437544" cy="389381"/>
                </a:xfrm>
              </p:grpSpPr>
              <p:pic>
                <p:nvPicPr>
                  <p:cNvPr id="68" name="Picture 67">
                    <a:extLst>
                      <a:ext uri="{FF2B5EF4-FFF2-40B4-BE49-F238E27FC236}">
                        <a16:creationId xmlns:a16="http://schemas.microsoft.com/office/drawing/2014/main" id="{0FBF8331-0C82-3A46-8D35-277961577EC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45759" y="1521682"/>
                    <a:ext cx="170047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69" name="Picture 68">
                    <a:extLst>
                      <a:ext uri="{FF2B5EF4-FFF2-40B4-BE49-F238E27FC236}">
                        <a16:creationId xmlns:a16="http://schemas.microsoft.com/office/drawing/2014/main" id="{482EE8EC-8ADB-254B-877E-DB8992B2C08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178262" y="1315181"/>
                    <a:ext cx="85024" cy="9144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39" name="Group 38">
                  <a:extLst>
                    <a:ext uri="{FF2B5EF4-FFF2-40B4-BE49-F238E27FC236}">
                      <a16:creationId xmlns:a16="http://schemas.microsoft.com/office/drawing/2014/main" id="{9D046C60-9EC2-2D4E-A762-981E4F52259B}"/>
                    </a:ext>
                  </a:extLst>
                </p:cNvPr>
                <p:cNvGrpSpPr/>
                <p:nvPr/>
              </p:nvGrpSpPr>
              <p:grpSpPr>
                <a:xfrm>
                  <a:off x="250899" y="6421937"/>
                  <a:ext cx="669934" cy="274320"/>
                  <a:chOff x="9445759" y="1430242"/>
                  <a:chExt cx="669934" cy="274320"/>
                </a:xfrm>
              </p:grpSpPr>
              <p:pic>
                <p:nvPicPr>
                  <p:cNvPr id="66" name="Picture 65">
                    <a:extLst>
                      <a:ext uri="{FF2B5EF4-FFF2-40B4-BE49-F238E27FC236}">
                        <a16:creationId xmlns:a16="http://schemas.microsoft.com/office/drawing/2014/main" id="{9B8F4CC2-8AF7-A14D-AC38-C4498B04112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45759" y="1521682"/>
                    <a:ext cx="170047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67" name="Picture 66">
                    <a:extLst>
                      <a:ext uri="{FF2B5EF4-FFF2-40B4-BE49-F238E27FC236}">
                        <a16:creationId xmlns:a16="http://schemas.microsoft.com/office/drawing/2014/main" id="{BED4B856-02F9-CB48-BC29-174B93098B2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030669" y="1430242"/>
                    <a:ext cx="85024" cy="9144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40" name="Picture 39">
                  <a:extLst>
                    <a:ext uri="{FF2B5EF4-FFF2-40B4-BE49-F238E27FC236}">
                      <a16:creationId xmlns:a16="http://schemas.microsoft.com/office/drawing/2014/main" id="{5CB8222C-A06C-8945-9806-2CC4494D1F7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18384" y="6650537"/>
                  <a:ext cx="85024" cy="91440"/>
                </a:xfrm>
                <a:prstGeom prst="rect">
                  <a:avLst/>
                </a:prstGeom>
              </p:spPr>
            </p:pic>
          </p:grpSp>
        </p:grp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7BD60D3E-52FA-CE4C-83CF-C463196197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alphaModFix amt="67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58345"/>
            <a:stretch/>
          </p:blipFill>
          <p:spPr>
            <a:xfrm>
              <a:off x="-7429" y="5029200"/>
              <a:ext cx="3162521" cy="1849829"/>
            </a:xfrm>
            <a:prstGeom prst="rect">
              <a:avLst/>
            </a:prstGeom>
          </p:spPr>
        </p:pic>
      </p:grpSp>
      <p:sp>
        <p:nvSpPr>
          <p:cNvPr id="8" name="Title 6">
            <a:extLst>
              <a:ext uri="{FF2B5EF4-FFF2-40B4-BE49-F238E27FC236}">
                <a16:creationId xmlns:a16="http://schemas.microsoft.com/office/drawing/2014/main" id="{296CCA19-B814-2C4B-BEB5-B613A30B9DE3}"/>
              </a:ext>
            </a:extLst>
          </p:cNvPr>
          <p:cNvSpPr txBox="1">
            <a:spLocks/>
          </p:cNvSpPr>
          <p:nvPr/>
        </p:nvSpPr>
        <p:spPr>
          <a:xfrm>
            <a:off x="653646" y="526602"/>
            <a:ext cx="11388949" cy="923330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6000" dirty="0"/>
              <a:t>Clustering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DFC7272-2D10-D243-B96A-F960A7387F78}"/>
              </a:ext>
            </a:extLst>
          </p:cNvPr>
          <p:cNvSpPr txBox="1"/>
          <p:nvPr/>
        </p:nvSpPr>
        <p:spPr>
          <a:xfrm>
            <a:off x="822734" y="4437692"/>
            <a:ext cx="4431866" cy="529337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l" eaLnBrk="0" hangingPunct="0"/>
            <a:r>
              <a:rPr lang="en-US" sz="2800" dirty="0">
                <a:ea typeface="+mn-ea"/>
                <a:cs typeface="+mn-cs"/>
                <a:hlinkClick r:id="rId7"/>
              </a:rPr>
              <a:t>FeatureReductionCluster</a:t>
            </a:r>
            <a:endParaRPr lang="en-US" sz="2800" dirty="0">
              <a:ea typeface="+mn-ea"/>
              <a:cs typeface="+mn-cs"/>
            </a:endParaRPr>
          </a:p>
        </p:txBody>
      </p:sp>
      <p:pic>
        <p:nvPicPr>
          <p:cNvPr id="4" name="Picture 3" descr="A picture containing woman, light, holding, girl&#10;&#10;Description automatically generated">
            <a:extLst>
              <a:ext uri="{FF2B5EF4-FFF2-40B4-BE49-F238E27FC236}">
                <a16:creationId xmlns:a16="http://schemas.microsoft.com/office/drawing/2014/main" id="{E09770FE-3AC8-6D40-8BB0-9CE93ADEA27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05934" y="699526"/>
            <a:ext cx="6108700" cy="55499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41D1CEB-9ABA-434B-8BD6-F652FEE4479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5800" y="1910978"/>
            <a:ext cx="4897545" cy="1687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195752"/>
      </p:ext>
    </p:extLst>
  </p:cSld>
  <p:clrMapOvr>
    <a:masterClrMapping/>
  </p:clrMapOvr>
  <p:transition spd="med"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057E72D3-1A4D-5442-857E-0DC971D2D025}"/>
              </a:ext>
            </a:extLst>
          </p:cNvPr>
          <p:cNvGrpSpPr/>
          <p:nvPr/>
        </p:nvGrpSpPr>
        <p:grpSpPr>
          <a:xfrm>
            <a:off x="-7429" y="0"/>
            <a:ext cx="12206856" cy="6885432"/>
            <a:chOff x="-7429" y="0"/>
            <a:chExt cx="12206856" cy="6885432"/>
          </a:xfrm>
        </p:grpSpPr>
        <p:sp>
          <p:nvSpPr>
            <p:cNvPr id="32" name="shading (lower right)">
              <a:extLst>
                <a:ext uri="{FF2B5EF4-FFF2-40B4-BE49-F238E27FC236}">
                  <a16:creationId xmlns:a16="http://schemas.microsoft.com/office/drawing/2014/main" id="{7E13113C-51B8-F24B-AE5E-198716E8B511}"/>
                </a:ext>
              </a:extLst>
            </p:cNvPr>
            <p:cNvSpPr/>
            <p:nvPr/>
          </p:nvSpPr>
          <p:spPr bwMode="auto">
            <a:xfrm>
              <a:off x="0" y="0"/>
              <a:ext cx="12199427" cy="6885432"/>
            </a:xfrm>
            <a:prstGeom prst="rect">
              <a:avLst/>
            </a:prstGeom>
            <a:gradFill flip="none" rotWithShape="1">
              <a:gsLst>
                <a:gs pos="13000">
                  <a:srgbClr val="0F228C"/>
                </a:gs>
                <a:gs pos="60000">
                  <a:srgbClr val="5825D1"/>
                </a:gs>
                <a:gs pos="0">
                  <a:srgbClr val="07157F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6AC8C718-3675-D24E-846C-D63E672A8E7C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grpSp>
            <p:nvGrpSpPr>
              <p:cNvPr id="35" name="Group 34" hidden="1">
                <a:extLst>
                  <a:ext uri="{FF2B5EF4-FFF2-40B4-BE49-F238E27FC236}">
                    <a16:creationId xmlns:a16="http://schemas.microsoft.com/office/drawing/2014/main" id="{6150822B-A37E-5D4E-834C-E3879427351A}"/>
                  </a:ext>
                </a:extLst>
              </p:cNvPr>
              <p:cNvGrpSpPr/>
              <p:nvPr/>
            </p:nvGrpSpPr>
            <p:grpSpPr>
              <a:xfrm>
                <a:off x="0" y="0"/>
                <a:ext cx="12192000" cy="6858000"/>
                <a:chOff x="0" y="0"/>
                <a:chExt cx="12192000" cy="6858000"/>
              </a:xfrm>
            </p:grpSpPr>
            <p:sp>
              <p:nvSpPr>
                <p:cNvPr id="79" name="Rectangle 78">
                  <a:extLst>
                    <a:ext uri="{FF2B5EF4-FFF2-40B4-BE49-F238E27FC236}">
                      <a16:creationId xmlns:a16="http://schemas.microsoft.com/office/drawing/2014/main" id="{7E1D8536-A195-584F-80EF-D18418CF9946}"/>
                    </a:ext>
                  </a:extLst>
                </p:cNvPr>
                <p:cNvSpPr/>
                <p:nvPr/>
              </p:nvSpPr>
              <p:spPr bwMode="auto">
                <a:xfrm>
                  <a:off x="0" y="0"/>
                  <a:ext cx="12192000" cy="6858000"/>
                </a:xfrm>
                <a:prstGeom prst="rect">
                  <a:avLst/>
                </a:prstGeom>
                <a:gradFill>
                  <a:gsLst>
                    <a:gs pos="35000">
                      <a:srgbClr val="143F95"/>
                    </a:gs>
                    <a:gs pos="82000">
                      <a:srgbClr val="0E53C1"/>
                    </a:gs>
                    <a:gs pos="7000">
                      <a:srgbClr val="1E3073"/>
                    </a:gs>
                  </a:gsLst>
                  <a:path path="circle">
                    <a:fillToRect t="100000" r="100000"/>
                  </a:path>
                </a:gra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400" b="1" dirty="0">
                    <a:solidFill>
                      <a:srgbClr val="000000"/>
                    </a:solidFill>
                    <a:latin typeface="Arial" charset="0"/>
                    <a:ea typeface="ＭＳ Ｐゴシック" pitchFamily="16" charset="-128"/>
                    <a:cs typeface="ＭＳ Ｐゴシック" pitchFamily="-97" charset="-128"/>
                  </a:endParaRPr>
                </a:p>
              </p:txBody>
            </p:sp>
            <p:pic>
              <p:nvPicPr>
                <p:cNvPr id="80" name="Picture 79">
                  <a:extLst>
                    <a:ext uri="{FF2B5EF4-FFF2-40B4-BE49-F238E27FC236}">
                      <a16:creationId xmlns:a16="http://schemas.microsoft.com/office/drawing/2014/main" id="{62C9B361-261A-B542-9B85-D9BA1B4B6B6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 cstate="screen">
                  <a:duotone>
                    <a:prstClr val="black"/>
                    <a:schemeClr val="accent4">
                      <a:tint val="45000"/>
                      <a:satMod val="400000"/>
                    </a:schemeClr>
                  </a:duotone>
                  <a:alphaModFix amt="41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9021" y="4810991"/>
                  <a:ext cx="2930236" cy="2047009"/>
                </a:xfrm>
                <a:prstGeom prst="rect">
                  <a:avLst/>
                </a:prstGeom>
              </p:spPr>
            </p:pic>
          </p:grpSp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42B723CA-8E5E-5548-A543-4287E4DB4AD3}"/>
                  </a:ext>
                </a:extLst>
              </p:cNvPr>
              <p:cNvGrpSpPr/>
              <p:nvPr/>
            </p:nvGrpSpPr>
            <p:grpSpPr>
              <a:xfrm>
                <a:off x="208303" y="146055"/>
                <a:ext cx="11731071" cy="6595922"/>
                <a:chOff x="208303" y="146055"/>
                <a:chExt cx="11731071" cy="6595922"/>
              </a:xfrm>
            </p:grpSpPr>
            <p:grpSp>
              <p:nvGrpSpPr>
                <p:cNvPr id="37" name="Group 36">
                  <a:extLst>
                    <a:ext uri="{FF2B5EF4-FFF2-40B4-BE49-F238E27FC236}">
                      <a16:creationId xmlns:a16="http://schemas.microsoft.com/office/drawing/2014/main" id="{E9E67FD8-BAC6-4C49-A8D3-5DE2CEEBD6FB}"/>
                    </a:ext>
                  </a:extLst>
                </p:cNvPr>
                <p:cNvGrpSpPr/>
                <p:nvPr/>
              </p:nvGrpSpPr>
              <p:grpSpPr>
                <a:xfrm>
                  <a:off x="11604987" y="146055"/>
                  <a:ext cx="334387" cy="435843"/>
                  <a:chOff x="11604987" y="146055"/>
                  <a:chExt cx="334387" cy="435843"/>
                </a:xfrm>
              </p:grpSpPr>
              <p:grpSp>
                <p:nvGrpSpPr>
                  <p:cNvPr id="71" name="Group 70">
                    <a:extLst>
                      <a:ext uri="{FF2B5EF4-FFF2-40B4-BE49-F238E27FC236}">
                        <a16:creationId xmlns:a16="http://schemas.microsoft.com/office/drawing/2014/main" id="{F330F446-0745-A24E-B8A0-E459B34D3CF3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1770125" y="399018"/>
                    <a:ext cx="169249" cy="182880"/>
                    <a:chOff x="7310041" y="760941"/>
                    <a:chExt cx="1043386" cy="1127422"/>
                  </a:xfrm>
                </p:grpSpPr>
                <p:sp>
                  <p:nvSpPr>
                    <p:cNvPr id="76" name="Freeform 75">
                      <a:extLst>
                        <a:ext uri="{FF2B5EF4-FFF2-40B4-BE49-F238E27FC236}">
                          <a16:creationId xmlns:a16="http://schemas.microsoft.com/office/drawing/2014/main" id="{3141BF5A-D3CD-C74B-B30C-7EA71021359C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58" y="760941"/>
                      <a:ext cx="618069" cy="704087"/>
                    </a:xfrm>
                    <a:custGeom>
                      <a:avLst/>
                      <a:gdLst>
                        <a:gd name="connsiteX0" fmla="*/ 2 w 618069"/>
                        <a:gd name="connsiteY0" fmla="*/ 0 h 704087"/>
                        <a:gd name="connsiteX1" fmla="*/ 278345 w 618069"/>
                        <a:gd name="connsiteY1" fmla="*/ 0 h 704087"/>
                        <a:gd name="connsiteX2" fmla="*/ 278345 w 618069"/>
                        <a:gd name="connsiteY2" fmla="*/ 423334 h 704087"/>
                        <a:gd name="connsiteX3" fmla="*/ 618069 w 618069"/>
                        <a:gd name="connsiteY3" fmla="*/ 423334 h 704087"/>
                        <a:gd name="connsiteX4" fmla="*/ 618069 w 618069"/>
                        <a:gd name="connsiteY4" fmla="*/ 704087 h 704087"/>
                        <a:gd name="connsiteX5" fmla="*/ 278345 w 618069"/>
                        <a:gd name="connsiteY5" fmla="*/ 704087 h 704087"/>
                        <a:gd name="connsiteX6" fmla="*/ 2 w 618069"/>
                        <a:gd name="connsiteY6" fmla="*/ 704087 h 704087"/>
                        <a:gd name="connsiteX7" fmla="*/ 0 w 618069"/>
                        <a:gd name="connsiteY7" fmla="*/ 704087 h 704087"/>
                        <a:gd name="connsiteX8" fmla="*/ 0 w 618069"/>
                        <a:gd name="connsiteY8" fmla="*/ 423334 h 704087"/>
                        <a:gd name="connsiteX9" fmla="*/ 2 w 618069"/>
                        <a:gd name="connsiteY9" fmla="*/ 423334 h 704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18069" h="704087">
                          <a:moveTo>
                            <a:pt x="2" y="0"/>
                          </a:moveTo>
                          <a:lnTo>
                            <a:pt x="278345" y="0"/>
                          </a:lnTo>
                          <a:lnTo>
                            <a:pt x="278345" y="423334"/>
                          </a:lnTo>
                          <a:lnTo>
                            <a:pt x="618069" y="423334"/>
                          </a:lnTo>
                          <a:lnTo>
                            <a:pt x="618069" y="704087"/>
                          </a:lnTo>
                          <a:lnTo>
                            <a:pt x="278345" y="704087"/>
                          </a:lnTo>
                          <a:lnTo>
                            <a:pt x="2" y="704087"/>
                          </a:lnTo>
                          <a:lnTo>
                            <a:pt x="0" y="704087"/>
                          </a:lnTo>
                          <a:lnTo>
                            <a:pt x="0" y="423334"/>
                          </a:lnTo>
                          <a:lnTo>
                            <a:pt x="2" y="423334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alpha val="48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7" name="Rectangle 76">
                      <a:extLst>
                        <a:ext uri="{FF2B5EF4-FFF2-40B4-BE49-F238E27FC236}">
                          <a16:creationId xmlns:a16="http://schemas.microsoft.com/office/drawing/2014/main" id="{7A534549-93A7-FC43-B795-73E2ACBF0270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60" y="1483281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8" name="Rectangle 77">
                      <a:extLst>
                        <a:ext uri="{FF2B5EF4-FFF2-40B4-BE49-F238E27FC236}">
                          <a16:creationId xmlns:a16="http://schemas.microsoft.com/office/drawing/2014/main" id="{5820B2B5-68C8-5B46-8CBA-3CB716219E25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7373410" y="1120906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</p:grpSp>
              <p:grpSp>
                <p:nvGrpSpPr>
                  <p:cNvPr id="72" name="Group 71">
                    <a:extLst>
                      <a:ext uri="{FF2B5EF4-FFF2-40B4-BE49-F238E27FC236}">
                        <a16:creationId xmlns:a16="http://schemas.microsoft.com/office/drawing/2014/main" id="{C9EC3FDE-E87D-0F4A-A993-CEC9FAB92008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1604987" y="146055"/>
                    <a:ext cx="73152" cy="73152"/>
                    <a:chOff x="7310041" y="760941"/>
                    <a:chExt cx="1043386" cy="1127422"/>
                  </a:xfrm>
                </p:grpSpPr>
                <p:sp>
                  <p:nvSpPr>
                    <p:cNvPr id="73" name="Freeform 72">
                      <a:extLst>
                        <a:ext uri="{FF2B5EF4-FFF2-40B4-BE49-F238E27FC236}">
                          <a16:creationId xmlns:a16="http://schemas.microsoft.com/office/drawing/2014/main" id="{37AFBF29-2713-5847-9D15-2FB88090F795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58" y="760941"/>
                      <a:ext cx="618069" cy="704087"/>
                    </a:xfrm>
                    <a:custGeom>
                      <a:avLst/>
                      <a:gdLst>
                        <a:gd name="connsiteX0" fmla="*/ 2 w 618069"/>
                        <a:gd name="connsiteY0" fmla="*/ 0 h 704087"/>
                        <a:gd name="connsiteX1" fmla="*/ 278345 w 618069"/>
                        <a:gd name="connsiteY1" fmla="*/ 0 h 704087"/>
                        <a:gd name="connsiteX2" fmla="*/ 278345 w 618069"/>
                        <a:gd name="connsiteY2" fmla="*/ 423334 h 704087"/>
                        <a:gd name="connsiteX3" fmla="*/ 618069 w 618069"/>
                        <a:gd name="connsiteY3" fmla="*/ 423334 h 704087"/>
                        <a:gd name="connsiteX4" fmla="*/ 618069 w 618069"/>
                        <a:gd name="connsiteY4" fmla="*/ 704087 h 704087"/>
                        <a:gd name="connsiteX5" fmla="*/ 278345 w 618069"/>
                        <a:gd name="connsiteY5" fmla="*/ 704087 h 704087"/>
                        <a:gd name="connsiteX6" fmla="*/ 2 w 618069"/>
                        <a:gd name="connsiteY6" fmla="*/ 704087 h 704087"/>
                        <a:gd name="connsiteX7" fmla="*/ 0 w 618069"/>
                        <a:gd name="connsiteY7" fmla="*/ 704087 h 704087"/>
                        <a:gd name="connsiteX8" fmla="*/ 0 w 618069"/>
                        <a:gd name="connsiteY8" fmla="*/ 423334 h 704087"/>
                        <a:gd name="connsiteX9" fmla="*/ 2 w 618069"/>
                        <a:gd name="connsiteY9" fmla="*/ 423334 h 704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18069" h="704087">
                          <a:moveTo>
                            <a:pt x="2" y="0"/>
                          </a:moveTo>
                          <a:lnTo>
                            <a:pt x="278345" y="0"/>
                          </a:lnTo>
                          <a:lnTo>
                            <a:pt x="278345" y="423334"/>
                          </a:lnTo>
                          <a:lnTo>
                            <a:pt x="618069" y="423334"/>
                          </a:lnTo>
                          <a:lnTo>
                            <a:pt x="618069" y="704087"/>
                          </a:lnTo>
                          <a:lnTo>
                            <a:pt x="278345" y="704087"/>
                          </a:lnTo>
                          <a:lnTo>
                            <a:pt x="2" y="704087"/>
                          </a:lnTo>
                          <a:lnTo>
                            <a:pt x="0" y="704087"/>
                          </a:lnTo>
                          <a:lnTo>
                            <a:pt x="0" y="423334"/>
                          </a:lnTo>
                          <a:lnTo>
                            <a:pt x="2" y="423334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alpha val="48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4" name="Rectangle 73">
                      <a:extLst>
                        <a:ext uri="{FF2B5EF4-FFF2-40B4-BE49-F238E27FC236}">
                          <a16:creationId xmlns:a16="http://schemas.microsoft.com/office/drawing/2014/main" id="{1E00B64D-A16B-F44C-8C49-951FD330C63F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60" y="1483281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5" name="Rectangle 74">
                      <a:extLst>
                        <a:ext uri="{FF2B5EF4-FFF2-40B4-BE49-F238E27FC236}">
                          <a16:creationId xmlns:a16="http://schemas.microsoft.com/office/drawing/2014/main" id="{B110BAB1-2722-7F43-BA9C-D5C1B603B9AD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7373410" y="1120906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</p:grpSp>
            </p:grpSp>
            <p:grpSp>
              <p:nvGrpSpPr>
                <p:cNvPr id="38" name="Group 37">
                  <a:extLst>
                    <a:ext uri="{FF2B5EF4-FFF2-40B4-BE49-F238E27FC236}">
                      <a16:creationId xmlns:a16="http://schemas.microsoft.com/office/drawing/2014/main" id="{514EB2E3-30B7-DE49-842D-76A64AADBC30}"/>
                    </a:ext>
                  </a:extLst>
                </p:cNvPr>
                <p:cNvGrpSpPr/>
                <p:nvPr/>
              </p:nvGrpSpPr>
              <p:grpSpPr>
                <a:xfrm>
                  <a:off x="208303" y="5787704"/>
                  <a:ext cx="437544" cy="389381"/>
                  <a:chOff x="9178262" y="1315181"/>
                  <a:chExt cx="437544" cy="389381"/>
                </a:xfrm>
              </p:grpSpPr>
              <p:pic>
                <p:nvPicPr>
                  <p:cNvPr id="69" name="Picture 68">
                    <a:extLst>
                      <a:ext uri="{FF2B5EF4-FFF2-40B4-BE49-F238E27FC236}">
                        <a16:creationId xmlns:a16="http://schemas.microsoft.com/office/drawing/2014/main" id="{705BCE2E-E0F5-1046-9979-85F14945852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45759" y="1521682"/>
                    <a:ext cx="170047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70" name="Picture 69">
                    <a:extLst>
                      <a:ext uri="{FF2B5EF4-FFF2-40B4-BE49-F238E27FC236}">
                        <a16:creationId xmlns:a16="http://schemas.microsoft.com/office/drawing/2014/main" id="{8AFBADD4-D040-104D-A0E6-45DA89FF64D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178262" y="1315181"/>
                    <a:ext cx="85024" cy="9144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39" name="Group 38">
                  <a:extLst>
                    <a:ext uri="{FF2B5EF4-FFF2-40B4-BE49-F238E27FC236}">
                      <a16:creationId xmlns:a16="http://schemas.microsoft.com/office/drawing/2014/main" id="{E9ABF021-A810-334D-B1A8-D7D9CE152396}"/>
                    </a:ext>
                  </a:extLst>
                </p:cNvPr>
                <p:cNvGrpSpPr/>
                <p:nvPr/>
              </p:nvGrpSpPr>
              <p:grpSpPr>
                <a:xfrm>
                  <a:off x="250899" y="6421937"/>
                  <a:ext cx="669934" cy="274320"/>
                  <a:chOff x="9445759" y="1430242"/>
                  <a:chExt cx="669934" cy="274320"/>
                </a:xfrm>
              </p:grpSpPr>
              <p:pic>
                <p:nvPicPr>
                  <p:cNvPr id="67" name="Picture 66">
                    <a:extLst>
                      <a:ext uri="{FF2B5EF4-FFF2-40B4-BE49-F238E27FC236}">
                        <a16:creationId xmlns:a16="http://schemas.microsoft.com/office/drawing/2014/main" id="{2EEA2AD1-FE3C-B04A-B158-3DB9E684D73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45759" y="1521682"/>
                    <a:ext cx="170047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68" name="Picture 67">
                    <a:extLst>
                      <a:ext uri="{FF2B5EF4-FFF2-40B4-BE49-F238E27FC236}">
                        <a16:creationId xmlns:a16="http://schemas.microsoft.com/office/drawing/2014/main" id="{D836B460-D451-4E4E-8644-A26302D1982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030669" y="1430242"/>
                    <a:ext cx="85024" cy="9144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40" name="Picture 39">
                  <a:extLst>
                    <a:ext uri="{FF2B5EF4-FFF2-40B4-BE49-F238E27FC236}">
                      <a16:creationId xmlns:a16="http://schemas.microsoft.com/office/drawing/2014/main" id="{1A40E4FE-8647-1541-A2C5-8B5A0CC1EF7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18384" y="6650537"/>
                  <a:ext cx="85024" cy="91440"/>
                </a:xfrm>
                <a:prstGeom prst="rect">
                  <a:avLst/>
                </a:prstGeom>
              </p:spPr>
            </p:pic>
          </p:grpSp>
        </p:grp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782B4646-A254-A043-8751-D434039DA6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alphaModFix amt="67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58345"/>
            <a:stretch/>
          </p:blipFill>
          <p:spPr>
            <a:xfrm>
              <a:off x="-7429" y="5029200"/>
              <a:ext cx="3162521" cy="1849829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1DF5635-2E8C-0741-9DC5-07D7CDDDA2D9}"/>
              </a:ext>
            </a:extLst>
          </p:cNvPr>
          <p:cNvSpPr txBox="1"/>
          <p:nvPr/>
        </p:nvSpPr>
        <p:spPr>
          <a:xfrm>
            <a:off x="-1231900" y="8966200"/>
            <a:ext cx="0" cy="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A5DB044-E94A-7F43-87CA-4AF1D0F38D62}"/>
              </a:ext>
            </a:extLst>
          </p:cNvPr>
          <p:cNvSpPr txBox="1">
            <a:spLocks/>
          </p:cNvSpPr>
          <p:nvPr/>
        </p:nvSpPr>
        <p:spPr>
          <a:xfrm>
            <a:off x="914399" y="349178"/>
            <a:ext cx="10363201" cy="738664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 algn="ctr"/>
            <a:r>
              <a:rPr lang="en-US" sz="4800" dirty="0"/>
              <a:t>Faster visual updates</a:t>
            </a:r>
          </a:p>
        </p:txBody>
      </p:sp>
      <p:sp>
        <p:nvSpPr>
          <p:cNvPr id="43" name="Text Placeholder 5">
            <a:extLst>
              <a:ext uri="{FF2B5EF4-FFF2-40B4-BE49-F238E27FC236}">
                <a16:creationId xmlns:a16="http://schemas.microsoft.com/office/drawing/2014/main" id="{FAF74DA9-E35F-BA47-9491-B2FD660642C4}"/>
              </a:ext>
            </a:extLst>
          </p:cNvPr>
          <p:cNvSpPr txBox="1">
            <a:spLocks/>
          </p:cNvSpPr>
          <p:nvPr/>
        </p:nvSpPr>
        <p:spPr>
          <a:xfrm>
            <a:off x="3493836" y="970601"/>
            <a:ext cx="5708567" cy="338554"/>
          </a:xfrm>
          <a:prstGeom prst="rect">
            <a:avLst/>
          </a:prstGeom>
        </p:spPr>
        <p:txBody>
          <a:bodyPr/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 algn="ctr">
              <a:buNone/>
            </a:pPr>
            <a:r>
              <a:rPr lang="en-US" b="0" dirty="0"/>
              <a:t>WebGL rendering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4A43C66-F38F-0949-BF07-A2FF74CBC2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07989" y="1483284"/>
            <a:ext cx="9628310" cy="4693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217993"/>
      </p:ext>
    </p:extLst>
  </p:cSld>
  <p:clrMapOvr>
    <a:masterClrMapping/>
  </p:clrMapOvr>
  <p:transition spd="med"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roup 61">
            <a:extLst>
              <a:ext uri="{FF2B5EF4-FFF2-40B4-BE49-F238E27FC236}">
                <a16:creationId xmlns:a16="http://schemas.microsoft.com/office/drawing/2014/main" id="{DEFF8486-CD90-5C4C-9E3F-FBEFC2897FD2}"/>
              </a:ext>
            </a:extLst>
          </p:cNvPr>
          <p:cNvGrpSpPr/>
          <p:nvPr/>
        </p:nvGrpSpPr>
        <p:grpSpPr>
          <a:xfrm>
            <a:off x="-182510" y="-16011"/>
            <a:ext cx="12374509" cy="6895040"/>
            <a:chOff x="-182510" y="-16011"/>
            <a:chExt cx="12374509" cy="6895040"/>
          </a:xfrm>
        </p:grpSpPr>
        <p:sp>
          <p:nvSpPr>
            <p:cNvPr id="63" name="gradient background1">
              <a:extLst>
                <a:ext uri="{FF2B5EF4-FFF2-40B4-BE49-F238E27FC236}">
                  <a16:creationId xmlns:a16="http://schemas.microsoft.com/office/drawing/2014/main" id="{E7E7CE8E-B31B-1C47-BC13-31E8523B4005}"/>
                </a:ext>
              </a:extLst>
            </p:cNvPr>
            <p:cNvSpPr/>
            <p:nvPr/>
          </p:nvSpPr>
          <p:spPr bwMode="auto">
            <a:xfrm>
              <a:off x="0" y="-16011"/>
              <a:ext cx="12191999" cy="6888971"/>
            </a:xfrm>
            <a:prstGeom prst="rect">
              <a:avLst/>
            </a:prstGeom>
            <a:gradFill flip="none" rotWithShape="1">
              <a:gsLst>
                <a:gs pos="61000">
                  <a:srgbClr val="5328C9"/>
                </a:gs>
                <a:gs pos="24000">
                  <a:srgbClr val="863FE4"/>
                </a:gs>
                <a:gs pos="98000">
                  <a:srgbClr val="180C97"/>
                </a:gs>
              </a:gsLst>
              <a:lin ang="2070000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18B6942F-C364-3945-8C91-7A04D90C70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alphaModFix amt="67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17303" r="-63134"/>
            <a:stretch/>
          </p:blipFill>
          <p:spPr>
            <a:xfrm>
              <a:off x="-7429" y="5029200"/>
              <a:ext cx="8849755" cy="1849829"/>
            </a:xfrm>
            <a:prstGeom prst="rect">
              <a:avLst/>
            </a:prstGeom>
          </p:spPr>
        </p:pic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CE84A203-C05D-BD4B-877D-A6F3EF2A3FDD}"/>
                </a:ext>
              </a:extLst>
            </p:cNvPr>
            <p:cNvGrpSpPr/>
            <p:nvPr/>
          </p:nvGrpSpPr>
          <p:grpSpPr>
            <a:xfrm>
              <a:off x="-182510" y="1590101"/>
              <a:ext cx="7358863" cy="5142146"/>
              <a:chOff x="-182510" y="1590101"/>
              <a:chExt cx="7358863" cy="5142146"/>
            </a:xfrm>
          </p:grpSpPr>
          <p:pic>
            <p:nvPicPr>
              <p:cNvPr id="66" name="Picture 65">
                <a:extLst>
                  <a:ext uri="{FF2B5EF4-FFF2-40B4-BE49-F238E27FC236}">
                    <a16:creationId xmlns:a16="http://schemas.microsoft.com/office/drawing/2014/main" id="{C44E80B5-0105-E94D-B696-D90CF1C998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697629" y="5445020"/>
                <a:ext cx="1179515" cy="1256277"/>
              </a:xfrm>
              <a:prstGeom prst="rect">
                <a:avLst/>
              </a:prstGeom>
            </p:spPr>
          </p:pic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91CA3B43-D6C3-9E40-824C-520CD6BF227B}"/>
                  </a:ext>
                </a:extLst>
              </p:cNvPr>
              <p:cNvGrpSpPr/>
              <p:nvPr/>
            </p:nvGrpSpPr>
            <p:grpSpPr>
              <a:xfrm>
                <a:off x="-182510" y="1590101"/>
                <a:ext cx="7358863" cy="5142146"/>
                <a:chOff x="-182510" y="1590101"/>
                <a:chExt cx="7358863" cy="5142146"/>
              </a:xfrm>
            </p:grpSpPr>
            <p:grpSp>
              <p:nvGrpSpPr>
                <p:cNvPr id="68" name="Group 67">
                  <a:extLst>
                    <a:ext uri="{FF2B5EF4-FFF2-40B4-BE49-F238E27FC236}">
                      <a16:creationId xmlns:a16="http://schemas.microsoft.com/office/drawing/2014/main" id="{87186D2E-13B2-EB45-8ECA-5841C20F7040}"/>
                    </a:ext>
                  </a:extLst>
                </p:cNvPr>
                <p:cNvGrpSpPr/>
                <p:nvPr/>
              </p:nvGrpSpPr>
              <p:grpSpPr>
                <a:xfrm>
                  <a:off x="6816682" y="1590101"/>
                  <a:ext cx="359671" cy="469374"/>
                  <a:chOff x="11571458" y="312322"/>
                  <a:chExt cx="359671" cy="469374"/>
                </a:xfrm>
              </p:grpSpPr>
              <p:pic>
                <p:nvPicPr>
                  <p:cNvPr id="92" name="Picture 91">
                    <a:extLst>
                      <a:ext uri="{FF2B5EF4-FFF2-40B4-BE49-F238E27FC236}">
                        <a16:creationId xmlns:a16="http://schemas.microsoft.com/office/drawing/2014/main" id="{B801D481-5BD8-D04A-B639-A6794DEA625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804990" y="445071"/>
                    <a:ext cx="126139" cy="127007"/>
                  </a:xfrm>
                  <a:prstGeom prst="rect">
                    <a:avLst/>
                  </a:prstGeom>
                </p:spPr>
              </p:pic>
              <p:pic>
                <p:nvPicPr>
                  <p:cNvPr id="93" name="Picture 92">
                    <a:extLst>
                      <a:ext uri="{FF2B5EF4-FFF2-40B4-BE49-F238E27FC236}">
                        <a16:creationId xmlns:a16="http://schemas.microsoft.com/office/drawing/2014/main" id="{ECAB9FA8-E8A9-6943-AD45-D66FC4884FE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653626" y="312322"/>
                    <a:ext cx="77581" cy="78114"/>
                  </a:xfrm>
                  <a:prstGeom prst="rect">
                    <a:avLst/>
                  </a:prstGeom>
                </p:spPr>
              </p:pic>
              <p:pic>
                <p:nvPicPr>
                  <p:cNvPr id="94" name="Picture 93">
                    <a:extLst>
                      <a:ext uri="{FF2B5EF4-FFF2-40B4-BE49-F238E27FC236}">
                        <a16:creationId xmlns:a16="http://schemas.microsoft.com/office/drawing/2014/main" id="{D5B953A5-00D4-254E-98AB-ADE25E39A2F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571458" y="721420"/>
                    <a:ext cx="59864" cy="60276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69" name="Group 68">
                  <a:extLst>
                    <a:ext uri="{FF2B5EF4-FFF2-40B4-BE49-F238E27FC236}">
                      <a16:creationId xmlns:a16="http://schemas.microsoft.com/office/drawing/2014/main" id="{0E083B12-EA21-D840-A6A5-2BCC7D9C95B2}"/>
                    </a:ext>
                  </a:extLst>
                </p:cNvPr>
                <p:cNvGrpSpPr/>
                <p:nvPr/>
              </p:nvGrpSpPr>
              <p:grpSpPr>
                <a:xfrm>
                  <a:off x="-182510" y="4429403"/>
                  <a:ext cx="6919090" cy="2302844"/>
                  <a:chOff x="-182510" y="4429403"/>
                  <a:chExt cx="6919090" cy="2302844"/>
                </a:xfrm>
              </p:grpSpPr>
              <p:grpSp>
                <p:nvGrpSpPr>
                  <p:cNvPr id="70" name="Group 69">
                    <a:extLst>
                      <a:ext uri="{FF2B5EF4-FFF2-40B4-BE49-F238E27FC236}">
                        <a16:creationId xmlns:a16="http://schemas.microsoft.com/office/drawing/2014/main" id="{BE722204-E5BB-5E44-B314-DA34C164FFF3}"/>
                      </a:ext>
                    </a:extLst>
                  </p:cNvPr>
                  <p:cNvGrpSpPr/>
                  <p:nvPr/>
                </p:nvGrpSpPr>
                <p:grpSpPr>
                  <a:xfrm>
                    <a:off x="5769315" y="5832464"/>
                    <a:ext cx="967265" cy="626661"/>
                    <a:chOff x="10651311" y="-22363"/>
                    <a:chExt cx="1060058" cy="733563"/>
                  </a:xfrm>
                </p:grpSpPr>
                <p:grpSp>
                  <p:nvGrpSpPr>
                    <p:cNvPr id="88" name="Group 87">
                      <a:extLst>
                        <a:ext uri="{FF2B5EF4-FFF2-40B4-BE49-F238E27FC236}">
                          <a16:creationId xmlns:a16="http://schemas.microsoft.com/office/drawing/2014/main" id="{F33B05DA-8E9C-1D40-B1A7-D412B94C4AD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651311" y="-22363"/>
                      <a:ext cx="309805" cy="361912"/>
                      <a:chOff x="8261157" y="1101314"/>
                      <a:chExt cx="309805" cy="361912"/>
                    </a:xfrm>
                  </p:grpSpPr>
                  <p:pic>
                    <p:nvPicPr>
                      <p:cNvPr id="90" name="Picture 89">
                        <a:extLst>
                          <a:ext uri="{FF2B5EF4-FFF2-40B4-BE49-F238E27FC236}">
                            <a16:creationId xmlns:a16="http://schemas.microsoft.com/office/drawing/2014/main" id="{A82FB5AE-B2E5-9645-A0EA-0B751462DE91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5" cstate="screen">
                        <a:alphaModFix amt="59000"/>
                        <a:extLst>
                          <a:ext uri="{28A0092B-C50C-407E-A947-70E740481C1C}">
                            <a14:useLocalDpi xmlns:a14="http://schemas.microsoft.com/office/drawing/2010/main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8432722" y="1314553"/>
                        <a:ext cx="138240" cy="148673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91" name="Picture 90">
                        <a:extLst>
                          <a:ext uri="{FF2B5EF4-FFF2-40B4-BE49-F238E27FC236}">
                            <a16:creationId xmlns:a16="http://schemas.microsoft.com/office/drawing/2014/main" id="{08B2EA84-B463-8E48-994F-F97E22DEBC84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6" cstate="screen">
                        <a:alphaModFix amt="59000"/>
                        <a:extLst>
                          <a:ext uri="{28A0092B-C50C-407E-A947-70E740481C1C}">
                            <a14:useLocalDpi xmlns:a14="http://schemas.microsoft.com/office/drawing/2010/main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8261157" y="1101314"/>
                        <a:ext cx="85024" cy="91440"/>
                      </a:xfrm>
                      <a:prstGeom prst="rect">
                        <a:avLst/>
                      </a:prstGeom>
                    </p:spPr>
                  </p:pic>
                </p:grpSp>
                <p:pic>
                  <p:nvPicPr>
                    <p:cNvPr id="89" name="Picture 88">
                      <a:extLst>
                        <a:ext uri="{FF2B5EF4-FFF2-40B4-BE49-F238E27FC236}">
                          <a16:creationId xmlns:a16="http://schemas.microsoft.com/office/drawing/2014/main" id="{C3A16596-CEEF-5745-884E-8AB7C7C11B1A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7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1645762" y="640642"/>
                      <a:ext cx="65607" cy="70558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71" name="Group 70">
                    <a:extLst>
                      <a:ext uri="{FF2B5EF4-FFF2-40B4-BE49-F238E27FC236}">
                        <a16:creationId xmlns:a16="http://schemas.microsoft.com/office/drawing/2014/main" id="{0CDF17FC-B603-1C4F-9C12-D53547B6E002}"/>
                      </a:ext>
                    </a:extLst>
                  </p:cNvPr>
                  <p:cNvGrpSpPr/>
                  <p:nvPr/>
                </p:nvGrpSpPr>
                <p:grpSpPr>
                  <a:xfrm>
                    <a:off x="3411853" y="6193446"/>
                    <a:ext cx="954183" cy="422934"/>
                    <a:chOff x="10809713" y="113601"/>
                    <a:chExt cx="1045721" cy="495083"/>
                  </a:xfrm>
                </p:grpSpPr>
                <p:grpSp>
                  <p:nvGrpSpPr>
                    <p:cNvPr id="84" name="Group 83">
                      <a:extLst>
                        <a:ext uri="{FF2B5EF4-FFF2-40B4-BE49-F238E27FC236}">
                          <a16:creationId xmlns:a16="http://schemas.microsoft.com/office/drawing/2014/main" id="{505A2F4E-A95B-F347-9162-4649038F34A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809713" y="113601"/>
                      <a:ext cx="1045721" cy="429930"/>
                      <a:chOff x="8419559" y="1237278"/>
                      <a:chExt cx="1045721" cy="429930"/>
                    </a:xfrm>
                  </p:grpSpPr>
                  <p:pic>
                    <p:nvPicPr>
                      <p:cNvPr id="86" name="Picture 85">
                        <a:extLst>
                          <a:ext uri="{FF2B5EF4-FFF2-40B4-BE49-F238E27FC236}">
                            <a16:creationId xmlns:a16="http://schemas.microsoft.com/office/drawing/2014/main" id="{976A25B6-06A3-804D-A05E-E505C7F49A66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5" cstate="screen">
                        <a:alphaModFix amt="59000"/>
                        <a:extLst>
                          <a:ext uri="{28A0092B-C50C-407E-A947-70E740481C1C}">
                            <a14:useLocalDpi xmlns:a14="http://schemas.microsoft.com/office/drawing/2010/main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8419559" y="1518535"/>
                        <a:ext cx="138240" cy="148673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87" name="Picture 86">
                        <a:extLst>
                          <a:ext uri="{FF2B5EF4-FFF2-40B4-BE49-F238E27FC236}">
                            <a16:creationId xmlns:a16="http://schemas.microsoft.com/office/drawing/2014/main" id="{C0065BF9-9654-F34F-B32C-A358FFC248A4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6" cstate="screen">
                        <a:alphaModFix amt="59000"/>
                        <a:extLst>
                          <a:ext uri="{28A0092B-C50C-407E-A947-70E740481C1C}">
                            <a14:useLocalDpi xmlns:a14="http://schemas.microsoft.com/office/drawing/2010/main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9380256" y="1237278"/>
                        <a:ext cx="85024" cy="91440"/>
                      </a:xfrm>
                      <a:prstGeom prst="rect">
                        <a:avLst/>
                      </a:prstGeom>
                    </p:spPr>
                  </p:pic>
                </p:grpSp>
                <p:pic>
                  <p:nvPicPr>
                    <p:cNvPr id="85" name="Picture 84">
                      <a:extLst>
                        <a:ext uri="{FF2B5EF4-FFF2-40B4-BE49-F238E27FC236}">
                          <a16:creationId xmlns:a16="http://schemas.microsoft.com/office/drawing/2014/main" id="{3FF47CA2-00FF-A748-84A9-9D1E37F12BC6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7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1129114" y="538126"/>
                      <a:ext cx="65607" cy="70558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72" name="Group 71">
                    <a:extLst>
                      <a:ext uri="{FF2B5EF4-FFF2-40B4-BE49-F238E27FC236}">
                        <a16:creationId xmlns:a16="http://schemas.microsoft.com/office/drawing/2014/main" id="{9276AEF8-0A29-474D-B343-86579D66D4E0}"/>
                      </a:ext>
                    </a:extLst>
                  </p:cNvPr>
                  <p:cNvGrpSpPr/>
                  <p:nvPr/>
                </p:nvGrpSpPr>
                <p:grpSpPr>
                  <a:xfrm>
                    <a:off x="4822044" y="6262873"/>
                    <a:ext cx="352237" cy="469374"/>
                    <a:chOff x="11645762" y="161755"/>
                    <a:chExt cx="386028" cy="549445"/>
                  </a:xfrm>
                </p:grpSpPr>
                <p:grpSp>
                  <p:nvGrpSpPr>
                    <p:cNvPr id="80" name="Group 79">
                      <a:extLst>
                        <a:ext uri="{FF2B5EF4-FFF2-40B4-BE49-F238E27FC236}">
                          <a16:creationId xmlns:a16="http://schemas.microsoft.com/office/drawing/2014/main" id="{308EEB13-52A7-4948-BAC7-373A6F9BC50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1711370" y="161755"/>
                      <a:ext cx="320420" cy="304068"/>
                      <a:chOff x="9321216" y="1285432"/>
                      <a:chExt cx="320420" cy="304068"/>
                    </a:xfrm>
                  </p:grpSpPr>
                  <p:pic>
                    <p:nvPicPr>
                      <p:cNvPr id="82" name="Picture 81">
                        <a:extLst>
                          <a:ext uri="{FF2B5EF4-FFF2-40B4-BE49-F238E27FC236}">
                            <a16:creationId xmlns:a16="http://schemas.microsoft.com/office/drawing/2014/main" id="{572883FE-9419-BC40-9659-E42368FB3508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5" cstate="screen">
                        <a:alphaModFix amt="59000"/>
                        <a:extLst>
                          <a:ext uri="{28A0092B-C50C-407E-A947-70E740481C1C}">
                            <a14:useLocalDpi xmlns:a14="http://schemas.microsoft.com/office/drawing/2010/main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9503396" y="1440827"/>
                        <a:ext cx="138240" cy="148673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83" name="Picture 82">
                        <a:extLst>
                          <a:ext uri="{FF2B5EF4-FFF2-40B4-BE49-F238E27FC236}">
                            <a16:creationId xmlns:a16="http://schemas.microsoft.com/office/drawing/2014/main" id="{67EE6E90-1C0A-F14F-9CAF-3D7D17DE60E9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6" cstate="screen">
                        <a:alphaModFix amt="59000"/>
                        <a:extLst>
                          <a:ext uri="{28A0092B-C50C-407E-A947-70E740481C1C}">
                            <a14:useLocalDpi xmlns:a14="http://schemas.microsoft.com/office/drawing/2010/main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9321216" y="1285432"/>
                        <a:ext cx="85024" cy="91440"/>
                      </a:xfrm>
                      <a:prstGeom prst="rect">
                        <a:avLst/>
                      </a:prstGeom>
                    </p:spPr>
                  </p:pic>
                </p:grpSp>
                <p:pic>
                  <p:nvPicPr>
                    <p:cNvPr id="81" name="Picture 80">
                      <a:extLst>
                        <a:ext uri="{FF2B5EF4-FFF2-40B4-BE49-F238E27FC236}">
                          <a16:creationId xmlns:a16="http://schemas.microsoft.com/office/drawing/2014/main" id="{2D40D670-5088-284D-9E66-26C33CF06F47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7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1645762" y="640642"/>
                      <a:ext cx="65607" cy="70558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73" name="Picture 72">
                    <a:extLst>
                      <a:ext uri="{FF2B5EF4-FFF2-40B4-BE49-F238E27FC236}">
                        <a16:creationId xmlns:a16="http://schemas.microsoft.com/office/drawing/2014/main" id="{69833BE7-B8C5-8243-824C-08F0239E19B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1244149" y="5491559"/>
                    <a:ext cx="830164" cy="898210"/>
                  </a:xfrm>
                  <a:prstGeom prst="rect">
                    <a:avLst/>
                  </a:prstGeom>
                </p:spPr>
              </p:pic>
              <p:pic>
                <p:nvPicPr>
                  <p:cNvPr id="74" name="Picture 73">
                    <a:extLst>
                      <a:ext uri="{FF2B5EF4-FFF2-40B4-BE49-F238E27FC236}">
                        <a16:creationId xmlns:a16="http://schemas.microsoft.com/office/drawing/2014/main" id="{3A5F1A6D-866B-9843-AF7E-C130EABB947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9"/>
                  <a:srcRect l="15175" t="26226" r="51208" b="38567"/>
                  <a:stretch/>
                </p:blipFill>
                <p:spPr>
                  <a:xfrm>
                    <a:off x="-182510" y="4777754"/>
                    <a:ext cx="1636418" cy="1713792"/>
                  </a:xfrm>
                  <a:prstGeom prst="rect">
                    <a:avLst/>
                  </a:prstGeom>
                </p:spPr>
              </p:pic>
              <p:pic>
                <p:nvPicPr>
                  <p:cNvPr id="75" name="Picture 74">
                    <a:extLst>
                      <a:ext uri="{FF2B5EF4-FFF2-40B4-BE49-F238E27FC236}">
                        <a16:creationId xmlns:a16="http://schemas.microsoft.com/office/drawing/2014/main" id="{C8A93A2B-D0EF-FF4D-AAFE-06AA810F36C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3672061" y="5507607"/>
                    <a:ext cx="745497" cy="805943"/>
                  </a:xfrm>
                  <a:prstGeom prst="rect">
                    <a:avLst/>
                  </a:prstGeom>
                </p:spPr>
              </p:pic>
              <p:pic>
                <p:nvPicPr>
                  <p:cNvPr id="76" name="Picture 75">
                    <a:extLst>
                      <a:ext uri="{FF2B5EF4-FFF2-40B4-BE49-F238E27FC236}">
                        <a16:creationId xmlns:a16="http://schemas.microsoft.com/office/drawing/2014/main" id="{2CAD7146-3B1D-B545-B472-3E65C7D5875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101149" y="4429403"/>
                    <a:ext cx="321961" cy="348351"/>
                  </a:xfrm>
                  <a:prstGeom prst="rect">
                    <a:avLst/>
                  </a:prstGeom>
                </p:spPr>
              </p:pic>
              <p:pic>
                <p:nvPicPr>
                  <p:cNvPr id="77" name="Picture 76">
                    <a:extLst>
                      <a:ext uri="{FF2B5EF4-FFF2-40B4-BE49-F238E27FC236}">
                        <a16:creationId xmlns:a16="http://schemas.microsoft.com/office/drawing/2014/main" id="{CD03AEA6-C2D0-8F42-9B4B-F85ABD7578C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2180354" y="5258247"/>
                    <a:ext cx="476501" cy="512503"/>
                  </a:xfrm>
                  <a:prstGeom prst="rect">
                    <a:avLst/>
                  </a:prstGeom>
                </p:spPr>
              </p:pic>
              <p:pic>
                <p:nvPicPr>
                  <p:cNvPr id="78" name="Picture 77">
                    <a:extLst>
                      <a:ext uri="{FF2B5EF4-FFF2-40B4-BE49-F238E27FC236}">
                        <a16:creationId xmlns:a16="http://schemas.microsoft.com/office/drawing/2014/main" id="{19495F74-695E-754B-ACBA-024DCB0C0E9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5171572" y="5943844"/>
                    <a:ext cx="407711" cy="439640"/>
                  </a:xfrm>
                  <a:prstGeom prst="rect">
                    <a:avLst/>
                  </a:prstGeom>
                </p:spPr>
              </p:pic>
              <p:pic>
                <p:nvPicPr>
                  <p:cNvPr id="79" name="Picture 78">
                    <a:extLst>
                      <a:ext uri="{FF2B5EF4-FFF2-40B4-BE49-F238E27FC236}">
                        <a16:creationId xmlns:a16="http://schemas.microsoft.com/office/drawing/2014/main" id="{6615BB80-AA04-7248-8188-1A7FCD43FE6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5620256" y="6193446"/>
                    <a:ext cx="252434" cy="271507"/>
                  </a:xfrm>
                  <a:prstGeom prst="rect">
                    <a:avLst/>
                  </a:prstGeom>
                </p:spPr>
              </p:pic>
            </p:grpSp>
          </p:grpSp>
        </p:grpSp>
      </p:grpSp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E61479B4-8E3F-394B-ACE5-EB8576562E80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3849" b="23849"/>
          <a:stretch>
            <a:fillRect/>
          </a:stretch>
        </p:blipFill>
        <p:spPr>
          <a:xfrm>
            <a:off x="684213" y="1757363"/>
            <a:ext cx="5943600" cy="3343275"/>
          </a:xfr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976431" y="2424169"/>
            <a:ext cx="4527741" cy="1754326"/>
          </a:xfrm>
        </p:spPr>
        <p:txBody>
          <a:bodyPr/>
          <a:lstStyle/>
          <a:p>
            <a:r>
              <a:rPr lang="en-US" dirty="0"/>
              <a:t>Web Styles, CIM, client-side processing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4FC521E-B304-444B-ABFE-5AA05BDFA74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089650" y="3422650"/>
            <a:ext cx="12700" cy="12700"/>
          </a:xfrm>
          <a:prstGeom prst="rect">
            <a:avLst/>
          </a:prstGeom>
        </p:spPr>
      </p:pic>
      <p:pic>
        <p:nvPicPr>
          <p:cNvPr id="10" name="Picture 9" descr="A close up of a map&#10;&#10;Description automatically generated">
            <a:extLst>
              <a:ext uri="{FF2B5EF4-FFF2-40B4-BE49-F238E27FC236}">
                <a16:creationId xmlns:a16="http://schemas.microsoft.com/office/drawing/2014/main" id="{219247CC-3AD3-874F-8FEB-A82DFB263B9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83837" y="1579948"/>
            <a:ext cx="6015299" cy="3570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353242"/>
      </p:ext>
    </p:extLst>
  </p:cSld>
  <p:clrMapOvr>
    <a:masterClrMapping/>
  </p:clrMapOvr>
  <p:transition spd="med"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73DD5C19-E4CF-9044-B589-43ED691770B4}"/>
              </a:ext>
            </a:extLst>
          </p:cNvPr>
          <p:cNvGrpSpPr/>
          <p:nvPr/>
        </p:nvGrpSpPr>
        <p:grpSpPr>
          <a:xfrm>
            <a:off x="-7429" y="0"/>
            <a:ext cx="12206856" cy="6885432"/>
            <a:chOff x="-7429" y="0"/>
            <a:chExt cx="12206856" cy="6885432"/>
          </a:xfrm>
        </p:grpSpPr>
        <p:sp>
          <p:nvSpPr>
            <p:cNvPr id="32" name="shading (lower right)">
              <a:extLst>
                <a:ext uri="{FF2B5EF4-FFF2-40B4-BE49-F238E27FC236}">
                  <a16:creationId xmlns:a16="http://schemas.microsoft.com/office/drawing/2014/main" id="{83693889-AFEF-7C48-9188-4214757D67BB}"/>
                </a:ext>
              </a:extLst>
            </p:cNvPr>
            <p:cNvSpPr/>
            <p:nvPr/>
          </p:nvSpPr>
          <p:spPr bwMode="auto">
            <a:xfrm>
              <a:off x="0" y="0"/>
              <a:ext cx="12199427" cy="6885432"/>
            </a:xfrm>
            <a:prstGeom prst="rect">
              <a:avLst/>
            </a:prstGeom>
            <a:gradFill flip="none" rotWithShape="1">
              <a:gsLst>
                <a:gs pos="13000">
                  <a:srgbClr val="0F228C"/>
                </a:gs>
                <a:gs pos="60000">
                  <a:srgbClr val="5825D1"/>
                </a:gs>
                <a:gs pos="0">
                  <a:srgbClr val="07157F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F4065C19-DB76-C846-8BFC-0EA776095553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grpSp>
            <p:nvGrpSpPr>
              <p:cNvPr id="35" name="Group 34" hidden="1">
                <a:extLst>
                  <a:ext uri="{FF2B5EF4-FFF2-40B4-BE49-F238E27FC236}">
                    <a16:creationId xmlns:a16="http://schemas.microsoft.com/office/drawing/2014/main" id="{F0267D6A-2764-AE49-A0AE-6BE8CDBB6417}"/>
                  </a:ext>
                </a:extLst>
              </p:cNvPr>
              <p:cNvGrpSpPr/>
              <p:nvPr/>
            </p:nvGrpSpPr>
            <p:grpSpPr>
              <a:xfrm>
                <a:off x="0" y="0"/>
                <a:ext cx="12192000" cy="6858000"/>
                <a:chOff x="0" y="0"/>
                <a:chExt cx="12192000" cy="6858000"/>
              </a:xfrm>
            </p:grpSpPr>
            <p:sp>
              <p:nvSpPr>
                <p:cNvPr id="78" name="Rectangle 77">
                  <a:extLst>
                    <a:ext uri="{FF2B5EF4-FFF2-40B4-BE49-F238E27FC236}">
                      <a16:creationId xmlns:a16="http://schemas.microsoft.com/office/drawing/2014/main" id="{4696E5E3-476A-5049-B7F4-43AE8DEEE87C}"/>
                    </a:ext>
                  </a:extLst>
                </p:cNvPr>
                <p:cNvSpPr/>
                <p:nvPr/>
              </p:nvSpPr>
              <p:spPr bwMode="auto">
                <a:xfrm>
                  <a:off x="0" y="0"/>
                  <a:ext cx="12192000" cy="6858000"/>
                </a:xfrm>
                <a:prstGeom prst="rect">
                  <a:avLst/>
                </a:prstGeom>
                <a:gradFill>
                  <a:gsLst>
                    <a:gs pos="35000">
                      <a:srgbClr val="143F95"/>
                    </a:gs>
                    <a:gs pos="82000">
                      <a:srgbClr val="0E53C1"/>
                    </a:gs>
                    <a:gs pos="7000">
                      <a:srgbClr val="1E3073"/>
                    </a:gs>
                  </a:gsLst>
                  <a:path path="circle">
                    <a:fillToRect t="100000" r="100000"/>
                  </a:path>
                </a:gra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400" b="1" dirty="0">
                    <a:solidFill>
                      <a:srgbClr val="000000"/>
                    </a:solidFill>
                    <a:latin typeface="Arial" charset="0"/>
                    <a:ea typeface="ＭＳ Ｐゴシック" pitchFamily="16" charset="-128"/>
                    <a:cs typeface="ＭＳ Ｐゴシック" pitchFamily="-97" charset="-128"/>
                  </a:endParaRPr>
                </a:p>
              </p:txBody>
            </p:sp>
            <p:pic>
              <p:nvPicPr>
                <p:cNvPr id="79" name="Picture 78">
                  <a:extLst>
                    <a:ext uri="{FF2B5EF4-FFF2-40B4-BE49-F238E27FC236}">
                      <a16:creationId xmlns:a16="http://schemas.microsoft.com/office/drawing/2014/main" id="{15311809-DF36-794B-ADAD-650D08F85C2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 cstate="screen">
                  <a:duotone>
                    <a:prstClr val="black"/>
                    <a:schemeClr val="accent4">
                      <a:tint val="45000"/>
                      <a:satMod val="400000"/>
                    </a:schemeClr>
                  </a:duotone>
                  <a:alphaModFix amt="41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9021" y="4810991"/>
                  <a:ext cx="2930236" cy="2047009"/>
                </a:xfrm>
                <a:prstGeom prst="rect">
                  <a:avLst/>
                </a:prstGeom>
              </p:spPr>
            </p:pic>
          </p:grpSp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67ACD1BA-A16B-364A-BEDB-A5F5A903033F}"/>
                  </a:ext>
                </a:extLst>
              </p:cNvPr>
              <p:cNvGrpSpPr/>
              <p:nvPr/>
            </p:nvGrpSpPr>
            <p:grpSpPr>
              <a:xfrm>
                <a:off x="208303" y="146055"/>
                <a:ext cx="11731071" cy="6595922"/>
                <a:chOff x="208303" y="146055"/>
                <a:chExt cx="11731071" cy="6595922"/>
              </a:xfrm>
            </p:grpSpPr>
            <p:grpSp>
              <p:nvGrpSpPr>
                <p:cNvPr id="62" name="Group 61">
                  <a:extLst>
                    <a:ext uri="{FF2B5EF4-FFF2-40B4-BE49-F238E27FC236}">
                      <a16:creationId xmlns:a16="http://schemas.microsoft.com/office/drawing/2014/main" id="{E83663F1-1CE9-9F49-9C76-F1C59C8E4823}"/>
                    </a:ext>
                  </a:extLst>
                </p:cNvPr>
                <p:cNvGrpSpPr/>
                <p:nvPr/>
              </p:nvGrpSpPr>
              <p:grpSpPr>
                <a:xfrm>
                  <a:off x="11604987" y="146055"/>
                  <a:ext cx="334387" cy="435843"/>
                  <a:chOff x="11604987" y="146055"/>
                  <a:chExt cx="334387" cy="435843"/>
                </a:xfrm>
              </p:grpSpPr>
              <p:grpSp>
                <p:nvGrpSpPr>
                  <p:cNvPr id="70" name="Group 69">
                    <a:extLst>
                      <a:ext uri="{FF2B5EF4-FFF2-40B4-BE49-F238E27FC236}">
                        <a16:creationId xmlns:a16="http://schemas.microsoft.com/office/drawing/2014/main" id="{56FD5D26-0559-3E47-B639-71F3A062C229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1770125" y="399018"/>
                    <a:ext cx="169249" cy="182880"/>
                    <a:chOff x="7310041" y="760941"/>
                    <a:chExt cx="1043386" cy="1127422"/>
                  </a:xfrm>
                </p:grpSpPr>
                <p:sp>
                  <p:nvSpPr>
                    <p:cNvPr id="75" name="Freeform 74">
                      <a:extLst>
                        <a:ext uri="{FF2B5EF4-FFF2-40B4-BE49-F238E27FC236}">
                          <a16:creationId xmlns:a16="http://schemas.microsoft.com/office/drawing/2014/main" id="{375D68C9-5F14-D640-A476-23D89ABF9FE3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58" y="760941"/>
                      <a:ext cx="618069" cy="704087"/>
                    </a:xfrm>
                    <a:custGeom>
                      <a:avLst/>
                      <a:gdLst>
                        <a:gd name="connsiteX0" fmla="*/ 2 w 618069"/>
                        <a:gd name="connsiteY0" fmla="*/ 0 h 704087"/>
                        <a:gd name="connsiteX1" fmla="*/ 278345 w 618069"/>
                        <a:gd name="connsiteY1" fmla="*/ 0 h 704087"/>
                        <a:gd name="connsiteX2" fmla="*/ 278345 w 618069"/>
                        <a:gd name="connsiteY2" fmla="*/ 423334 h 704087"/>
                        <a:gd name="connsiteX3" fmla="*/ 618069 w 618069"/>
                        <a:gd name="connsiteY3" fmla="*/ 423334 h 704087"/>
                        <a:gd name="connsiteX4" fmla="*/ 618069 w 618069"/>
                        <a:gd name="connsiteY4" fmla="*/ 704087 h 704087"/>
                        <a:gd name="connsiteX5" fmla="*/ 278345 w 618069"/>
                        <a:gd name="connsiteY5" fmla="*/ 704087 h 704087"/>
                        <a:gd name="connsiteX6" fmla="*/ 2 w 618069"/>
                        <a:gd name="connsiteY6" fmla="*/ 704087 h 704087"/>
                        <a:gd name="connsiteX7" fmla="*/ 0 w 618069"/>
                        <a:gd name="connsiteY7" fmla="*/ 704087 h 704087"/>
                        <a:gd name="connsiteX8" fmla="*/ 0 w 618069"/>
                        <a:gd name="connsiteY8" fmla="*/ 423334 h 704087"/>
                        <a:gd name="connsiteX9" fmla="*/ 2 w 618069"/>
                        <a:gd name="connsiteY9" fmla="*/ 423334 h 704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18069" h="704087">
                          <a:moveTo>
                            <a:pt x="2" y="0"/>
                          </a:moveTo>
                          <a:lnTo>
                            <a:pt x="278345" y="0"/>
                          </a:lnTo>
                          <a:lnTo>
                            <a:pt x="278345" y="423334"/>
                          </a:lnTo>
                          <a:lnTo>
                            <a:pt x="618069" y="423334"/>
                          </a:lnTo>
                          <a:lnTo>
                            <a:pt x="618069" y="704087"/>
                          </a:lnTo>
                          <a:lnTo>
                            <a:pt x="278345" y="704087"/>
                          </a:lnTo>
                          <a:lnTo>
                            <a:pt x="2" y="704087"/>
                          </a:lnTo>
                          <a:lnTo>
                            <a:pt x="0" y="704087"/>
                          </a:lnTo>
                          <a:lnTo>
                            <a:pt x="0" y="423334"/>
                          </a:lnTo>
                          <a:lnTo>
                            <a:pt x="2" y="423334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alpha val="48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6" name="Rectangle 75">
                      <a:extLst>
                        <a:ext uri="{FF2B5EF4-FFF2-40B4-BE49-F238E27FC236}">
                          <a16:creationId xmlns:a16="http://schemas.microsoft.com/office/drawing/2014/main" id="{BAE47AF6-43FE-3A49-B1DD-66DAA0D28B8C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60" y="1483281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7" name="Rectangle 76">
                      <a:extLst>
                        <a:ext uri="{FF2B5EF4-FFF2-40B4-BE49-F238E27FC236}">
                          <a16:creationId xmlns:a16="http://schemas.microsoft.com/office/drawing/2014/main" id="{736B1216-2DBA-BE45-824D-F4F226847F68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7373410" y="1120906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</p:grpSp>
              <p:grpSp>
                <p:nvGrpSpPr>
                  <p:cNvPr id="71" name="Group 70">
                    <a:extLst>
                      <a:ext uri="{FF2B5EF4-FFF2-40B4-BE49-F238E27FC236}">
                        <a16:creationId xmlns:a16="http://schemas.microsoft.com/office/drawing/2014/main" id="{7F1DBB08-5CBE-3645-BDDE-F93F8957E895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1604987" y="146055"/>
                    <a:ext cx="73152" cy="73152"/>
                    <a:chOff x="7310041" y="760941"/>
                    <a:chExt cx="1043386" cy="1127422"/>
                  </a:xfrm>
                </p:grpSpPr>
                <p:sp>
                  <p:nvSpPr>
                    <p:cNvPr id="72" name="Freeform 71">
                      <a:extLst>
                        <a:ext uri="{FF2B5EF4-FFF2-40B4-BE49-F238E27FC236}">
                          <a16:creationId xmlns:a16="http://schemas.microsoft.com/office/drawing/2014/main" id="{31906165-8A1B-5949-98D9-997C8C61A131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58" y="760941"/>
                      <a:ext cx="618069" cy="704087"/>
                    </a:xfrm>
                    <a:custGeom>
                      <a:avLst/>
                      <a:gdLst>
                        <a:gd name="connsiteX0" fmla="*/ 2 w 618069"/>
                        <a:gd name="connsiteY0" fmla="*/ 0 h 704087"/>
                        <a:gd name="connsiteX1" fmla="*/ 278345 w 618069"/>
                        <a:gd name="connsiteY1" fmla="*/ 0 h 704087"/>
                        <a:gd name="connsiteX2" fmla="*/ 278345 w 618069"/>
                        <a:gd name="connsiteY2" fmla="*/ 423334 h 704087"/>
                        <a:gd name="connsiteX3" fmla="*/ 618069 w 618069"/>
                        <a:gd name="connsiteY3" fmla="*/ 423334 h 704087"/>
                        <a:gd name="connsiteX4" fmla="*/ 618069 w 618069"/>
                        <a:gd name="connsiteY4" fmla="*/ 704087 h 704087"/>
                        <a:gd name="connsiteX5" fmla="*/ 278345 w 618069"/>
                        <a:gd name="connsiteY5" fmla="*/ 704087 h 704087"/>
                        <a:gd name="connsiteX6" fmla="*/ 2 w 618069"/>
                        <a:gd name="connsiteY6" fmla="*/ 704087 h 704087"/>
                        <a:gd name="connsiteX7" fmla="*/ 0 w 618069"/>
                        <a:gd name="connsiteY7" fmla="*/ 704087 h 704087"/>
                        <a:gd name="connsiteX8" fmla="*/ 0 w 618069"/>
                        <a:gd name="connsiteY8" fmla="*/ 423334 h 704087"/>
                        <a:gd name="connsiteX9" fmla="*/ 2 w 618069"/>
                        <a:gd name="connsiteY9" fmla="*/ 423334 h 704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18069" h="704087">
                          <a:moveTo>
                            <a:pt x="2" y="0"/>
                          </a:moveTo>
                          <a:lnTo>
                            <a:pt x="278345" y="0"/>
                          </a:lnTo>
                          <a:lnTo>
                            <a:pt x="278345" y="423334"/>
                          </a:lnTo>
                          <a:lnTo>
                            <a:pt x="618069" y="423334"/>
                          </a:lnTo>
                          <a:lnTo>
                            <a:pt x="618069" y="704087"/>
                          </a:lnTo>
                          <a:lnTo>
                            <a:pt x="278345" y="704087"/>
                          </a:lnTo>
                          <a:lnTo>
                            <a:pt x="2" y="704087"/>
                          </a:lnTo>
                          <a:lnTo>
                            <a:pt x="0" y="704087"/>
                          </a:lnTo>
                          <a:lnTo>
                            <a:pt x="0" y="423334"/>
                          </a:lnTo>
                          <a:lnTo>
                            <a:pt x="2" y="423334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alpha val="48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3" name="Rectangle 72">
                      <a:extLst>
                        <a:ext uri="{FF2B5EF4-FFF2-40B4-BE49-F238E27FC236}">
                          <a16:creationId xmlns:a16="http://schemas.microsoft.com/office/drawing/2014/main" id="{60B5DC8E-D80D-8B45-8C0D-F34F2F004148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60" y="1483281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4" name="Rectangle 73">
                      <a:extLst>
                        <a:ext uri="{FF2B5EF4-FFF2-40B4-BE49-F238E27FC236}">
                          <a16:creationId xmlns:a16="http://schemas.microsoft.com/office/drawing/2014/main" id="{963E147A-7723-084A-8666-40B6F8AD0795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7373410" y="1120906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</p:grpSp>
            </p:grpSp>
            <p:grpSp>
              <p:nvGrpSpPr>
                <p:cNvPr id="63" name="Group 62">
                  <a:extLst>
                    <a:ext uri="{FF2B5EF4-FFF2-40B4-BE49-F238E27FC236}">
                      <a16:creationId xmlns:a16="http://schemas.microsoft.com/office/drawing/2014/main" id="{3DB45AA5-B307-AA40-A36F-E73CFCD681A7}"/>
                    </a:ext>
                  </a:extLst>
                </p:cNvPr>
                <p:cNvGrpSpPr/>
                <p:nvPr/>
              </p:nvGrpSpPr>
              <p:grpSpPr>
                <a:xfrm>
                  <a:off x="208303" y="5787704"/>
                  <a:ext cx="437544" cy="389381"/>
                  <a:chOff x="9178262" y="1315181"/>
                  <a:chExt cx="437544" cy="389381"/>
                </a:xfrm>
              </p:grpSpPr>
              <p:pic>
                <p:nvPicPr>
                  <p:cNvPr id="68" name="Picture 67">
                    <a:extLst>
                      <a:ext uri="{FF2B5EF4-FFF2-40B4-BE49-F238E27FC236}">
                        <a16:creationId xmlns:a16="http://schemas.microsoft.com/office/drawing/2014/main" id="{49174A02-A0D8-8E4E-9E8F-4D41F8AFBE5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45759" y="1521682"/>
                    <a:ext cx="170047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69" name="Picture 68">
                    <a:extLst>
                      <a:ext uri="{FF2B5EF4-FFF2-40B4-BE49-F238E27FC236}">
                        <a16:creationId xmlns:a16="http://schemas.microsoft.com/office/drawing/2014/main" id="{B9E81B3E-3B51-9741-95DF-A7FFFD1919E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178262" y="1315181"/>
                    <a:ext cx="85024" cy="9144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64" name="Group 63">
                  <a:extLst>
                    <a:ext uri="{FF2B5EF4-FFF2-40B4-BE49-F238E27FC236}">
                      <a16:creationId xmlns:a16="http://schemas.microsoft.com/office/drawing/2014/main" id="{28C5E678-9320-B347-A666-4013D6F93BF7}"/>
                    </a:ext>
                  </a:extLst>
                </p:cNvPr>
                <p:cNvGrpSpPr/>
                <p:nvPr/>
              </p:nvGrpSpPr>
              <p:grpSpPr>
                <a:xfrm>
                  <a:off x="250899" y="6421937"/>
                  <a:ext cx="669934" cy="274320"/>
                  <a:chOff x="9445759" y="1430242"/>
                  <a:chExt cx="669934" cy="274320"/>
                </a:xfrm>
              </p:grpSpPr>
              <p:pic>
                <p:nvPicPr>
                  <p:cNvPr id="66" name="Picture 65">
                    <a:extLst>
                      <a:ext uri="{FF2B5EF4-FFF2-40B4-BE49-F238E27FC236}">
                        <a16:creationId xmlns:a16="http://schemas.microsoft.com/office/drawing/2014/main" id="{06CCA4C6-6DB3-D240-9475-6A88CFFD12B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45759" y="1521682"/>
                    <a:ext cx="170047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67" name="Picture 66">
                    <a:extLst>
                      <a:ext uri="{FF2B5EF4-FFF2-40B4-BE49-F238E27FC236}">
                        <a16:creationId xmlns:a16="http://schemas.microsoft.com/office/drawing/2014/main" id="{1716AFA2-E590-6849-A3FE-4E314B06E01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030669" y="1430242"/>
                    <a:ext cx="85024" cy="9144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65" name="Picture 64">
                  <a:extLst>
                    <a:ext uri="{FF2B5EF4-FFF2-40B4-BE49-F238E27FC236}">
                      <a16:creationId xmlns:a16="http://schemas.microsoft.com/office/drawing/2014/main" id="{B5CB12B3-143E-D44E-99CD-04830CA338D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18384" y="6650537"/>
                  <a:ext cx="85024" cy="91440"/>
                </a:xfrm>
                <a:prstGeom prst="rect">
                  <a:avLst/>
                </a:prstGeom>
              </p:spPr>
            </p:pic>
          </p:grpSp>
        </p:grp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9514242F-4232-4D46-A0DE-C1783E6B71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alphaModFix amt="67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58345"/>
            <a:stretch/>
          </p:blipFill>
          <p:spPr>
            <a:xfrm>
              <a:off x="-7429" y="5029200"/>
              <a:ext cx="3162521" cy="1849829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1DF5635-2E8C-0741-9DC5-07D7CDDDA2D9}"/>
              </a:ext>
            </a:extLst>
          </p:cNvPr>
          <p:cNvSpPr txBox="1"/>
          <p:nvPr/>
        </p:nvSpPr>
        <p:spPr>
          <a:xfrm>
            <a:off x="-1231900" y="8966200"/>
            <a:ext cx="0" cy="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84FA37AC-8748-7945-ABE6-9401219BDEAB}"/>
              </a:ext>
            </a:extLst>
          </p:cNvPr>
          <p:cNvSpPr txBox="1">
            <a:spLocks/>
          </p:cNvSpPr>
          <p:nvPr/>
        </p:nvSpPr>
        <p:spPr>
          <a:xfrm>
            <a:off x="653646" y="526602"/>
            <a:ext cx="11388949" cy="923330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6000" dirty="0"/>
              <a:t>Resources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31A34C-C460-C546-A019-C9254C8E4521}"/>
              </a:ext>
            </a:extLst>
          </p:cNvPr>
          <p:cNvSpPr txBox="1"/>
          <p:nvPr/>
        </p:nvSpPr>
        <p:spPr>
          <a:xfrm>
            <a:off x="393700" y="1469026"/>
            <a:ext cx="5403367" cy="4917569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marL="457200" indent="-457200" algn="l" eaLnBrk="0" hangingPunct="0">
              <a:buFont typeface="Arial"/>
              <a:buChar char="•"/>
            </a:pPr>
            <a:r>
              <a:rPr lang="en-US" sz="2800" dirty="0">
                <a:hlinkClick r:id="rId7"/>
              </a:rPr>
              <a:t>Get started with visualization</a:t>
            </a:r>
            <a:endParaRPr lang="en-US" sz="2800" dirty="0"/>
          </a:p>
          <a:p>
            <a:pPr marL="457200" indent="-457200" eaLnBrk="0" hangingPunct="0">
              <a:buFont typeface="Arial"/>
              <a:buChar char="•"/>
            </a:pPr>
            <a:endParaRPr lang="en-US" sz="2800" dirty="0"/>
          </a:p>
          <a:p>
            <a:pPr marL="457200" indent="-457200" eaLnBrk="0" hangingPunct="0">
              <a:buFont typeface="Arial"/>
              <a:buChar char="•"/>
            </a:pPr>
            <a:r>
              <a:rPr lang="en-US" sz="2800" dirty="0">
                <a:hlinkClick r:id="rId8"/>
              </a:rPr>
              <a:t>ArcGIS Blog</a:t>
            </a:r>
            <a:endParaRPr lang="en-US" sz="2800" dirty="0"/>
          </a:p>
          <a:p>
            <a:pPr marL="457200" indent="-457200" eaLnBrk="0" hangingPunct="0">
              <a:buFont typeface="Arial"/>
              <a:buChar char="•"/>
            </a:pPr>
            <a:endParaRPr lang="en-US" sz="2800" dirty="0"/>
          </a:p>
          <a:p>
            <a:pPr marL="457200" indent="-457200" eaLnBrk="0" hangingPunct="0">
              <a:buFont typeface="Arial"/>
              <a:buChar char="•"/>
            </a:pPr>
            <a:r>
              <a:rPr lang="en-US" sz="2800" dirty="0">
                <a:hlinkClick r:id="rId9"/>
              </a:rPr>
              <a:t>Visualization Samples</a:t>
            </a:r>
            <a:endParaRPr lang="en-US" sz="2800" dirty="0"/>
          </a:p>
          <a:p>
            <a:pPr marL="457200" indent="-457200" eaLnBrk="0" hangingPunct="0">
              <a:buFont typeface="Arial"/>
              <a:buChar char="•"/>
            </a:pPr>
            <a:endParaRPr lang="en-US" sz="2800" dirty="0">
              <a:hlinkClick r:id="" action="ppaction://noaction"/>
            </a:endParaRPr>
          </a:p>
          <a:p>
            <a:pPr marL="457200" indent="-457200" eaLnBrk="0" hangingPunct="0">
              <a:buFont typeface="Arial"/>
              <a:buChar char="•"/>
            </a:pPr>
            <a:r>
              <a:rPr lang="en-US" sz="2800" dirty="0">
                <a:hlinkClick r:id="" action="ppaction://noaction"/>
              </a:rPr>
              <a:t>Documentation</a:t>
            </a:r>
          </a:p>
          <a:p>
            <a:pPr marL="914400" lvl="1" indent="-457200" eaLnBrk="0" hangingPunct="0">
              <a:buFont typeface="Arial"/>
              <a:buChar char="•"/>
            </a:pPr>
            <a:r>
              <a:rPr lang="en-US" sz="2800" dirty="0">
                <a:hlinkClick r:id="" action="ppaction://noaction"/>
              </a:rPr>
              <a:t>Renderer</a:t>
            </a:r>
            <a:endParaRPr lang="en-US" sz="2800" dirty="0"/>
          </a:p>
          <a:p>
            <a:pPr marL="914400" lvl="1" indent="-457200" eaLnBrk="0" hangingPunct="0">
              <a:buFont typeface="Arial"/>
              <a:buChar char="•"/>
            </a:pPr>
            <a:r>
              <a:rPr lang="en-US" sz="2800" dirty="0">
                <a:ea typeface="+mn-ea"/>
                <a:cs typeface="+mn-cs"/>
                <a:hlinkClick r:id="rId10"/>
              </a:rPr>
              <a:t>Symbol</a:t>
            </a:r>
            <a:endParaRPr lang="en-US" sz="2800" dirty="0"/>
          </a:p>
          <a:p>
            <a:pPr marL="914400" lvl="1" indent="-457200" eaLnBrk="0" hangingPunct="0">
              <a:buFont typeface="Arial"/>
              <a:buChar char="•"/>
            </a:pPr>
            <a:endParaRPr lang="en-US" sz="2800" dirty="0"/>
          </a:p>
          <a:p>
            <a:pPr lvl="1" eaLnBrk="0" hangingPunct="0"/>
            <a:endParaRPr lang="en-US" sz="2800" dirty="0"/>
          </a:p>
        </p:txBody>
      </p:sp>
      <p:pic>
        <p:nvPicPr>
          <p:cNvPr id="10" name="Picture 9" descr="Screen Shot 2017-07-06 at 4.14.22 PM.png">
            <a:extLst>
              <a:ext uri="{FF2B5EF4-FFF2-40B4-BE49-F238E27FC236}">
                <a16:creationId xmlns:a16="http://schemas.microsoft.com/office/drawing/2014/main" id="{2FEBBC07-6E65-D144-9755-3D828AD3445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2611" y="2385708"/>
            <a:ext cx="6245528" cy="3447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937740"/>
      </p:ext>
    </p:extLst>
  </p:cSld>
  <p:clrMapOvr>
    <a:masterClrMapping/>
  </p:clrMapOvr>
  <p:transition spd="med"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40E9EE0A-528F-B14E-AE3A-03C3BB6F16F7}"/>
              </a:ext>
            </a:extLst>
          </p:cNvPr>
          <p:cNvGrpSpPr/>
          <p:nvPr/>
        </p:nvGrpSpPr>
        <p:grpSpPr>
          <a:xfrm>
            <a:off x="0" y="-21946"/>
            <a:ext cx="12199427" cy="7308317"/>
            <a:chOff x="0" y="-21946"/>
            <a:chExt cx="12199427" cy="7308317"/>
          </a:xfrm>
        </p:grpSpPr>
        <p:sp>
          <p:nvSpPr>
            <p:cNvPr id="39" name="shading (lower right)">
              <a:extLst>
                <a:ext uri="{FF2B5EF4-FFF2-40B4-BE49-F238E27FC236}">
                  <a16:creationId xmlns:a16="http://schemas.microsoft.com/office/drawing/2014/main" id="{5AA558EA-9057-F549-BC2D-791B486708B2}"/>
                </a:ext>
              </a:extLst>
            </p:cNvPr>
            <p:cNvSpPr/>
            <p:nvPr/>
          </p:nvSpPr>
          <p:spPr bwMode="auto">
            <a:xfrm>
              <a:off x="0" y="0"/>
              <a:ext cx="12199427" cy="6885432"/>
            </a:xfrm>
            <a:prstGeom prst="rect">
              <a:avLst/>
            </a:prstGeom>
            <a:gradFill flip="none" rotWithShape="1">
              <a:gsLst>
                <a:gs pos="13000">
                  <a:srgbClr val="0F228C"/>
                </a:gs>
                <a:gs pos="60000">
                  <a:srgbClr val="5825D1"/>
                </a:gs>
                <a:gs pos="0">
                  <a:srgbClr val="07157F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703FB463-A5F7-494F-B656-140E92B80412}"/>
                </a:ext>
              </a:extLst>
            </p:cNvPr>
            <p:cNvSpPr/>
            <p:nvPr/>
          </p:nvSpPr>
          <p:spPr bwMode="auto">
            <a:xfrm>
              <a:off x="0" y="1303020"/>
              <a:ext cx="12192000" cy="5029200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50000"/>
                    <a:alpha val="40000"/>
                  </a:schemeClr>
                </a:gs>
                <a:gs pos="100000">
                  <a:schemeClr val="accent5">
                    <a:lumMod val="60000"/>
                    <a:lumOff val="40000"/>
                    <a:alpha val="24000"/>
                  </a:schemeClr>
                </a:gs>
              </a:gsLst>
              <a:lin ang="162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021EFC16-B263-284A-AD49-57A695009482}"/>
                </a:ext>
              </a:extLst>
            </p:cNvPr>
            <p:cNvGrpSpPr/>
            <p:nvPr/>
          </p:nvGrpSpPr>
          <p:grpSpPr>
            <a:xfrm>
              <a:off x="7702" y="762784"/>
              <a:ext cx="2128248" cy="6523587"/>
              <a:chOff x="7702" y="762784"/>
              <a:chExt cx="2128248" cy="6523587"/>
            </a:xfrm>
          </p:grpSpPr>
          <p:pic>
            <p:nvPicPr>
              <p:cNvPr id="51" name="Picture 50">
                <a:extLst>
                  <a:ext uri="{FF2B5EF4-FFF2-40B4-BE49-F238E27FC236}">
                    <a16:creationId xmlns:a16="http://schemas.microsoft.com/office/drawing/2014/main" id="{084E99C5-C4CA-174B-98D1-E18F74F060B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screen">
                <a:alphaModFix amt="41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-128738" t="-6533"/>
              <a:stretch/>
            </p:blipFill>
            <p:spPr>
              <a:xfrm rot="5400000">
                <a:off x="-2026217" y="2796703"/>
                <a:ext cx="6135449" cy="2067611"/>
              </a:xfrm>
              <a:prstGeom prst="rect">
                <a:avLst/>
              </a:prstGeom>
            </p:spPr>
          </p:pic>
          <p:pic>
            <p:nvPicPr>
              <p:cNvPr id="135" name="Picture 134">
                <a:extLst>
                  <a:ext uri="{FF2B5EF4-FFF2-40B4-BE49-F238E27FC236}">
                    <a16:creationId xmlns:a16="http://schemas.microsoft.com/office/drawing/2014/main" id="{EBC279F3-3422-754D-B2C5-69BB28B3BF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screen">
                <a:alphaModFix amt="36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965903" y="6561824"/>
                <a:ext cx="170047" cy="182880"/>
              </a:xfrm>
              <a:prstGeom prst="rect">
                <a:avLst/>
              </a:prstGeom>
            </p:spPr>
          </p:pic>
          <p:pic>
            <p:nvPicPr>
              <p:cNvPr id="48" name="Picture 47">
                <a:extLst>
                  <a:ext uri="{FF2B5EF4-FFF2-40B4-BE49-F238E27FC236}">
                    <a16:creationId xmlns:a16="http://schemas.microsoft.com/office/drawing/2014/main" id="{91F7882A-CB9A-A84B-BEF5-2ABB9E57A4A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screen">
                <a:alphaModFix amt="5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542789" y="6345121"/>
                <a:ext cx="395441" cy="388177"/>
              </a:xfrm>
              <a:prstGeom prst="rect">
                <a:avLst/>
              </a:prstGeom>
            </p:spPr>
          </p:pic>
          <p:pic>
            <p:nvPicPr>
              <p:cNvPr id="49" name="Picture 48">
                <a:extLst>
                  <a:ext uri="{FF2B5EF4-FFF2-40B4-BE49-F238E27FC236}">
                    <a16:creationId xmlns:a16="http://schemas.microsoft.com/office/drawing/2014/main" id="{E8A51C69-F3BA-794B-8E58-5185F27EDE8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screen">
                <a:alphaModFix amt="5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t="-7121"/>
              <a:stretch/>
            </p:blipFill>
            <p:spPr>
              <a:xfrm>
                <a:off x="275386" y="6129513"/>
                <a:ext cx="526893" cy="551660"/>
              </a:xfrm>
              <a:prstGeom prst="rect">
                <a:avLst/>
              </a:prstGeom>
            </p:spPr>
          </p:pic>
          <p:pic>
            <p:nvPicPr>
              <p:cNvPr id="50" name="Picture 49">
                <a:extLst>
                  <a:ext uri="{FF2B5EF4-FFF2-40B4-BE49-F238E27FC236}">
                    <a16:creationId xmlns:a16="http://schemas.microsoft.com/office/drawing/2014/main" id="{FC72C10F-2551-E049-9BDE-A0406861687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screen">
                <a:alphaModFix amt="5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543697" y="6305644"/>
                <a:ext cx="944425" cy="980727"/>
              </a:xfrm>
              <a:prstGeom prst="rect">
                <a:avLst/>
              </a:prstGeom>
            </p:spPr>
          </p:pic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56F6F0A1-EA69-564F-9C24-3A98B830AAC4}"/>
                </a:ext>
              </a:extLst>
            </p:cNvPr>
            <p:cNvGrpSpPr/>
            <p:nvPr/>
          </p:nvGrpSpPr>
          <p:grpSpPr>
            <a:xfrm>
              <a:off x="10651849" y="-21946"/>
              <a:ext cx="1540150" cy="1263387"/>
              <a:chOff x="10651849" y="-21946"/>
              <a:chExt cx="1540150" cy="1263387"/>
            </a:xfrm>
          </p:grpSpPr>
          <p:grpSp>
            <p:nvGrpSpPr>
              <p:cNvPr id="127" name="Group 126">
                <a:extLst>
                  <a:ext uri="{FF2B5EF4-FFF2-40B4-BE49-F238E27FC236}">
                    <a16:creationId xmlns:a16="http://schemas.microsoft.com/office/drawing/2014/main" id="{CDE0CE07-03A0-6B4D-AD47-094049F0C266}"/>
                  </a:ext>
                </a:extLst>
              </p:cNvPr>
              <p:cNvGrpSpPr/>
              <p:nvPr/>
            </p:nvGrpSpPr>
            <p:grpSpPr>
              <a:xfrm>
                <a:off x="11711370" y="161755"/>
                <a:ext cx="320420" cy="304069"/>
                <a:chOff x="9321216" y="1285432"/>
                <a:chExt cx="320420" cy="304069"/>
              </a:xfrm>
            </p:grpSpPr>
            <p:pic>
              <p:nvPicPr>
                <p:cNvPr id="128" name="Picture 127">
                  <a:extLst>
                    <a:ext uri="{FF2B5EF4-FFF2-40B4-BE49-F238E27FC236}">
                      <a16:creationId xmlns:a16="http://schemas.microsoft.com/office/drawing/2014/main" id="{97AF88CB-D99D-CA40-BDDB-B7546AAA71E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471589" y="1406621"/>
                  <a:ext cx="170047" cy="182880"/>
                </a:xfrm>
                <a:prstGeom prst="rect">
                  <a:avLst/>
                </a:prstGeom>
              </p:spPr>
            </p:pic>
            <p:pic>
              <p:nvPicPr>
                <p:cNvPr id="129" name="Picture 128">
                  <a:extLst>
                    <a:ext uri="{FF2B5EF4-FFF2-40B4-BE49-F238E27FC236}">
                      <a16:creationId xmlns:a16="http://schemas.microsoft.com/office/drawing/2014/main" id="{774DE909-6FDC-404D-B8EE-C05E7A63FFE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321216" y="1285432"/>
                  <a:ext cx="85024" cy="91440"/>
                </a:xfrm>
                <a:prstGeom prst="rect">
                  <a:avLst/>
                </a:prstGeom>
              </p:spPr>
            </p:pic>
          </p:grpSp>
          <p:pic>
            <p:nvPicPr>
              <p:cNvPr id="46" name="Picture 45">
                <a:extLst>
                  <a:ext uri="{FF2B5EF4-FFF2-40B4-BE49-F238E27FC236}">
                    <a16:creationId xmlns:a16="http://schemas.microsoft.com/office/drawing/2014/main" id="{51E7679A-3AB1-F14F-94FA-687E038DDC1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 cstate="screen">
                <a:alphaModFix amt="67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 rot="16200000">
                <a:off x="10790230" y="-160327"/>
                <a:ext cx="1263387" cy="1540150"/>
              </a:xfrm>
              <a:prstGeom prst="rect">
                <a:avLst/>
              </a:prstGeom>
            </p:spPr>
          </p:pic>
        </p:grp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4A9BB97B-528A-1A45-9063-15969543D63B}"/>
              </a:ext>
            </a:extLst>
          </p:cNvPr>
          <p:cNvGrpSpPr/>
          <p:nvPr/>
        </p:nvGrpSpPr>
        <p:grpSpPr>
          <a:xfrm>
            <a:off x="1024306" y="1737366"/>
            <a:ext cx="10148936" cy="4013485"/>
            <a:chOff x="1024306" y="1737366"/>
            <a:chExt cx="10148936" cy="4013485"/>
          </a:xfrm>
        </p:grpSpPr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5367C060-280D-D54D-A09D-519CB5723FFD}"/>
                </a:ext>
              </a:extLst>
            </p:cNvPr>
            <p:cNvSpPr txBox="1"/>
            <p:nvPr/>
          </p:nvSpPr>
          <p:spPr>
            <a:xfrm>
              <a:off x="1038212" y="1737366"/>
              <a:ext cx="1733298" cy="634695"/>
            </a:xfrm>
            <a:prstGeom prst="rect">
              <a:avLst/>
            </a:prstGeom>
            <a:noFill/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 eaLnBrk="0" hangingPunct="0"/>
              <a:r>
                <a:rPr lang="en-US" sz="1400" dirty="0"/>
                <a:t>Download the </a:t>
              </a:r>
              <a:r>
                <a:rPr lang="en-US" sz="1400" dirty="0" err="1"/>
                <a:t>Esri</a:t>
              </a:r>
              <a:r>
                <a:rPr lang="en-US" sz="1400" dirty="0"/>
                <a:t> Events app and find your event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B302EE42-F3DA-9244-AE43-256FE4B97A17}"/>
                </a:ext>
              </a:extLst>
            </p:cNvPr>
            <p:cNvSpPr txBox="1"/>
            <p:nvPr/>
          </p:nvSpPr>
          <p:spPr>
            <a:xfrm>
              <a:off x="3129685" y="1737366"/>
              <a:ext cx="1733298" cy="634695"/>
            </a:xfrm>
            <a:prstGeom prst="rect">
              <a:avLst/>
            </a:prstGeom>
            <a:noFill/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 eaLnBrk="0" hangingPunct="0"/>
              <a:r>
                <a:rPr lang="en-US" sz="1400" dirty="0">
                  <a:solidFill>
                    <a:srgbClr val="FDEBD7"/>
                  </a:solidFill>
                </a:rPr>
                <a:t>Select the session you attended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9A47AE82-05FE-824A-AD18-F79E6CF275EE}"/>
                </a:ext>
              </a:extLst>
            </p:cNvPr>
            <p:cNvSpPr txBox="1"/>
            <p:nvPr/>
          </p:nvSpPr>
          <p:spPr>
            <a:xfrm>
              <a:off x="5221158" y="1737366"/>
              <a:ext cx="1733298" cy="634695"/>
            </a:xfrm>
            <a:prstGeom prst="rect">
              <a:avLst/>
            </a:prstGeom>
            <a:noFill/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 eaLnBrk="0" hangingPunct="0"/>
              <a:r>
                <a:rPr lang="en-US" sz="1400" dirty="0"/>
                <a:t>Scroll down to “Survey”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BAC48D56-CF9D-154C-B45F-4F46C90CF954}"/>
                </a:ext>
              </a:extLst>
            </p:cNvPr>
            <p:cNvSpPr txBox="1"/>
            <p:nvPr/>
          </p:nvSpPr>
          <p:spPr>
            <a:xfrm>
              <a:off x="7312631" y="1737366"/>
              <a:ext cx="1733298" cy="634695"/>
            </a:xfrm>
            <a:prstGeom prst="rect">
              <a:avLst/>
            </a:prstGeom>
            <a:noFill/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 eaLnBrk="0" hangingPunct="0"/>
              <a:r>
                <a:rPr lang="en-US" sz="1400" dirty="0">
                  <a:solidFill>
                    <a:srgbClr val="FDEBD7"/>
                  </a:solidFill>
                </a:rPr>
                <a:t>Log in to access the survey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861A51AF-45C2-9C41-B68E-C7BEB9BBA1C8}"/>
                </a:ext>
              </a:extLst>
            </p:cNvPr>
            <p:cNvSpPr txBox="1"/>
            <p:nvPr/>
          </p:nvSpPr>
          <p:spPr>
            <a:xfrm>
              <a:off x="9404105" y="1737366"/>
              <a:ext cx="1733298" cy="634695"/>
            </a:xfrm>
            <a:prstGeom prst="rect">
              <a:avLst/>
            </a:prstGeom>
            <a:noFill/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 eaLnBrk="0" hangingPunct="0"/>
              <a:r>
                <a:rPr lang="en-US" sz="1400" dirty="0"/>
                <a:t>Complete the survey and select “Submit”</a:t>
              </a:r>
            </a:p>
          </p:txBody>
        </p:sp>
        <p:pic>
          <p:nvPicPr>
            <p:cNvPr id="74" name="Picture 73" descr="A screenshot of a cell phone&#10;&#10;Description generated with very high confidence">
              <a:extLst>
                <a:ext uri="{FF2B5EF4-FFF2-40B4-BE49-F238E27FC236}">
                  <a16:creationId xmlns:a16="http://schemas.microsoft.com/office/drawing/2014/main" id="{4CC9B0EA-0970-0E41-B196-C6C30E8CC0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197021" y="2712325"/>
              <a:ext cx="1607862" cy="2888675"/>
            </a:xfrm>
            <a:prstGeom prst="rect">
              <a:avLst/>
            </a:prstGeom>
          </p:spPr>
        </p:pic>
        <p:pic>
          <p:nvPicPr>
            <p:cNvPr id="75" name="Picture 8">
              <a:extLst>
                <a:ext uri="{FF2B5EF4-FFF2-40B4-BE49-F238E27FC236}">
                  <a16:creationId xmlns:a16="http://schemas.microsoft.com/office/drawing/2014/main" id="{205C4380-068A-0943-AF55-D72EA8A2B5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alphaModFix amt="50000"/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/>
            <a:stretch/>
          </p:blipFill>
          <p:spPr>
            <a:xfrm>
              <a:off x="3125273" y="2557999"/>
              <a:ext cx="1745068" cy="3192852"/>
            </a:xfrm>
            <a:prstGeom prst="rect">
              <a:avLst/>
            </a:prstGeom>
          </p:spPr>
        </p:pic>
        <p:pic>
          <p:nvPicPr>
            <p:cNvPr id="76" name="Picture 75" descr="A screenshot of a video game&#10;&#10;Description generated with high confidence">
              <a:extLst>
                <a:ext uri="{FF2B5EF4-FFF2-40B4-BE49-F238E27FC236}">
                  <a16:creationId xmlns:a16="http://schemas.microsoft.com/office/drawing/2014/main" id="{7321D3CA-13CB-064B-BA21-E72894A9B9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086373" y="2712325"/>
              <a:ext cx="1623082" cy="2887061"/>
            </a:xfrm>
            <a:prstGeom prst="rect">
              <a:avLst/>
            </a:prstGeom>
          </p:spPr>
        </p:pic>
        <p:pic>
          <p:nvPicPr>
            <p:cNvPr id="77" name="Picture 8">
              <a:extLst>
                <a:ext uri="{FF2B5EF4-FFF2-40B4-BE49-F238E27FC236}">
                  <a16:creationId xmlns:a16="http://schemas.microsoft.com/office/drawing/2014/main" id="{7B94612E-452E-EF48-A60E-509955C597C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alphaModFix amt="50000"/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/>
            <a:stretch/>
          </p:blipFill>
          <p:spPr>
            <a:xfrm>
              <a:off x="1024306" y="2557999"/>
              <a:ext cx="1745068" cy="3192852"/>
            </a:xfrm>
            <a:prstGeom prst="rect">
              <a:avLst/>
            </a:prstGeom>
          </p:spPr>
        </p:pic>
        <p:pic>
          <p:nvPicPr>
            <p:cNvPr id="78" name="Picture 77" descr="A screenshot of a cell phone&#10;&#10;Description generated with very high confidence">
              <a:extLst>
                <a:ext uri="{FF2B5EF4-FFF2-40B4-BE49-F238E27FC236}">
                  <a16:creationId xmlns:a16="http://schemas.microsoft.com/office/drawing/2014/main" id="{4831A997-D87D-894D-BBD1-731C7FCE896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397892" y="2712325"/>
              <a:ext cx="1624468" cy="2889504"/>
            </a:xfrm>
            <a:prstGeom prst="rect">
              <a:avLst/>
            </a:prstGeom>
          </p:spPr>
        </p:pic>
        <p:pic>
          <p:nvPicPr>
            <p:cNvPr id="79" name="Picture 8">
              <a:extLst>
                <a:ext uri="{FF2B5EF4-FFF2-40B4-BE49-F238E27FC236}">
                  <a16:creationId xmlns:a16="http://schemas.microsoft.com/office/drawing/2014/main" id="{1C21B2DE-D037-A44A-8093-D3869CD244B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alphaModFix amt="50000"/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/>
            <a:stretch/>
          </p:blipFill>
          <p:spPr>
            <a:xfrm>
              <a:off x="7327207" y="2557999"/>
              <a:ext cx="1745068" cy="3192852"/>
            </a:xfrm>
            <a:prstGeom prst="rect">
              <a:avLst/>
            </a:prstGeom>
          </p:spPr>
        </p:pic>
        <p:pic>
          <p:nvPicPr>
            <p:cNvPr id="80" name="Picture 79" descr="A screenshot of a cell phone&#10;&#10;Description generated with very high confidence">
              <a:extLst>
                <a:ext uri="{FF2B5EF4-FFF2-40B4-BE49-F238E27FC236}">
                  <a16:creationId xmlns:a16="http://schemas.microsoft.com/office/drawing/2014/main" id="{2549238C-36D6-2344-98BE-F66980DDB7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495215" y="2712325"/>
              <a:ext cx="1615456" cy="2889504"/>
            </a:xfrm>
            <a:prstGeom prst="rect">
              <a:avLst/>
            </a:prstGeom>
          </p:spPr>
        </p:pic>
        <p:pic>
          <p:nvPicPr>
            <p:cNvPr id="81" name="Picture 8">
              <a:extLst>
                <a:ext uri="{FF2B5EF4-FFF2-40B4-BE49-F238E27FC236}">
                  <a16:creationId xmlns:a16="http://schemas.microsoft.com/office/drawing/2014/main" id="{F5BB8ABF-EA5E-C84E-A378-9DF767917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alphaModFix amt="50000"/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/>
            <a:stretch/>
          </p:blipFill>
          <p:spPr>
            <a:xfrm>
              <a:off x="9428174" y="2557999"/>
              <a:ext cx="1745068" cy="3192852"/>
            </a:xfrm>
            <a:prstGeom prst="rect">
              <a:avLst/>
            </a:prstGeom>
          </p:spPr>
        </p:pic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5CDF4034-1245-4A48-9B0A-D3394AF7351A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292508" y="2731626"/>
              <a:ext cx="1618488" cy="2878751"/>
            </a:xfrm>
            <a:prstGeom prst="rect">
              <a:avLst/>
            </a:prstGeom>
          </p:spPr>
        </p:pic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7CFF3A04-23D8-F34C-85D7-54D092D8EC80}"/>
                </a:ext>
              </a:extLst>
            </p:cNvPr>
            <p:cNvSpPr/>
            <p:nvPr/>
          </p:nvSpPr>
          <p:spPr bwMode="auto">
            <a:xfrm>
              <a:off x="5292508" y="2713363"/>
              <a:ext cx="1618488" cy="97438"/>
            </a:xfrm>
            <a:prstGeom prst="rect">
              <a:avLst/>
            </a:prstGeom>
            <a:solidFill>
              <a:srgbClr val="232323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85" name="Picture 8">
              <a:extLst>
                <a:ext uri="{FF2B5EF4-FFF2-40B4-BE49-F238E27FC236}">
                  <a16:creationId xmlns:a16="http://schemas.microsoft.com/office/drawing/2014/main" id="{47D3E2CE-CC69-8E48-A1B2-C02F1324299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alphaModFix amt="50000"/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/>
            <a:stretch/>
          </p:blipFill>
          <p:spPr>
            <a:xfrm>
              <a:off x="5226240" y="2557999"/>
              <a:ext cx="1745068" cy="3192852"/>
            </a:xfrm>
            <a:prstGeom prst="rect">
              <a:avLst/>
            </a:prstGeom>
          </p:spPr>
        </p:pic>
        <p:sp>
          <p:nvSpPr>
            <p:cNvPr id="86" name="Right Arrow 38">
              <a:extLst>
                <a:ext uri="{FF2B5EF4-FFF2-40B4-BE49-F238E27FC236}">
                  <a16:creationId xmlns:a16="http://schemas.microsoft.com/office/drawing/2014/main" id="{A5BE9685-CE12-A243-BD6C-67DE64140D0C}"/>
                </a:ext>
              </a:extLst>
            </p:cNvPr>
            <p:cNvSpPr/>
            <p:nvPr/>
          </p:nvSpPr>
          <p:spPr bwMode="auto">
            <a:xfrm>
              <a:off x="2412242" y="3761108"/>
              <a:ext cx="706428" cy="440168"/>
            </a:xfrm>
            <a:prstGeom prst="rightArrow">
              <a:avLst/>
            </a:prstGeom>
            <a:gradFill flip="none" rotWithShape="1">
              <a:gsLst>
                <a:gs pos="100000">
                  <a:schemeClr val="accent5">
                    <a:lumMod val="40000"/>
                    <a:lumOff val="60000"/>
                  </a:schemeClr>
                </a:gs>
                <a:gs pos="0">
                  <a:schemeClr val="accent5">
                    <a:lumMod val="20000"/>
                    <a:lumOff val="80000"/>
                    <a:alpha val="0"/>
                  </a:schemeClr>
                </a:gs>
              </a:gsLst>
              <a:lin ang="0" scaled="1"/>
              <a:tileRect/>
            </a:gradFill>
            <a:ln>
              <a:noFill/>
              <a:headEnd type="none" w="med" len="med"/>
              <a:tailEnd type="none" w="med" len="med"/>
            </a:ln>
            <a:effectLst>
              <a:outerShdw blurRad="254000" dist="38100" dir="10800000" algn="r" rotWithShape="0">
                <a:schemeClr val="tx1">
                  <a:alpha val="40000"/>
                </a:schemeClr>
              </a:outerShdw>
            </a:effectLst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sp>
          <p:nvSpPr>
            <p:cNvPr id="87" name="Right Arrow 38">
              <a:extLst>
                <a:ext uri="{FF2B5EF4-FFF2-40B4-BE49-F238E27FC236}">
                  <a16:creationId xmlns:a16="http://schemas.microsoft.com/office/drawing/2014/main" id="{730E121B-1307-F049-98D2-E1CBBB60111E}"/>
                </a:ext>
              </a:extLst>
            </p:cNvPr>
            <p:cNvSpPr/>
            <p:nvPr/>
          </p:nvSpPr>
          <p:spPr bwMode="auto">
            <a:xfrm>
              <a:off x="4526937" y="4668735"/>
              <a:ext cx="706428" cy="440168"/>
            </a:xfrm>
            <a:prstGeom prst="rightArrow">
              <a:avLst/>
            </a:prstGeom>
            <a:gradFill flip="none" rotWithShape="1">
              <a:gsLst>
                <a:gs pos="100000">
                  <a:schemeClr val="accent5">
                    <a:lumMod val="40000"/>
                    <a:lumOff val="60000"/>
                  </a:schemeClr>
                </a:gs>
                <a:gs pos="0">
                  <a:schemeClr val="accent5">
                    <a:lumMod val="20000"/>
                    <a:lumOff val="80000"/>
                    <a:alpha val="0"/>
                  </a:schemeClr>
                </a:gs>
              </a:gsLst>
              <a:lin ang="0" scaled="1"/>
              <a:tileRect/>
            </a:gradFill>
            <a:ln>
              <a:noFill/>
              <a:headEnd type="none" w="med" len="med"/>
              <a:tailEnd type="none" w="med" len="med"/>
            </a:ln>
            <a:effectLst>
              <a:outerShdw blurRad="254000" dist="38100" dir="10800000" algn="r" rotWithShape="0">
                <a:schemeClr val="tx1">
                  <a:alpha val="40000"/>
                </a:schemeClr>
              </a:outerShdw>
            </a:effectLst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sp>
          <p:nvSpPr>
            <p:cNvPr id="88" name="Right Arrow 38">
              <a:extLst>
                <a:ext uri="{FF2B5EF4-FFF2-40B4-BE49-F238E27FC236}">
                  <a16:creationId xmlns:a16="http://schemas.microsoft.com/office/drawing/2014/main" id="{FF58E769-39CE-1943-A0E0-C47D28377DF8}"/>
                </a:ext>
              </a:extLst>
            </p:cNvPr>
            <p:cNvSpPr/>
            <p:nvPr/>
          </p:nvSpPr>
          <p:spPr bwMode="auto">
            <a:xfrm>
              <a:off x="6676554" y="4668735"/>
              <a:ext cx="706428" cy="440168"/>
            </a:xfrm>
            <a:prstGeom prst="rightArrow">
              <a:avLst/>
            </a:prstGeom>
            <a:gradFill flip="none" rotWithShape="1">
              <a:gsLst>
                <a:gs pos="100000">
                  <a:schemeClr val="accent5">
                    <a:lumMod val="40000"/>
                    <a:lumOff val="60000"/>
                  </a:schemeClr>
                </a:gs>
                <a:gs pos="0">
                  <a:schemeClr val="accent5">
                    <a:lumMod val="20000"/>
                    <a:lumOff val="80000"/>
                    <a:alpha val="0"/>
                  </a:schemeClr>
                </a:gs>
              </a:gsLst>
              <a:lin ang="0" scaled="1"/>
              <a:tileRect/>
            </a:gradFill>
            <a:ln>
              <a:noFill/>
              <a:headEnd type="none" w="med" len="med"/>
              <a:tailEnd type="none" w="med" len="med"/>
            </a:ln>
            <a:effectLst>
              <a:outerShdw blurRad="254000" dist="38100" dir="10800000" algn="r" rotWithShape="0">
                <a:schemeClr val="tx1">
                  <a:alpha val="40000"/>
                </a:schemeClr>
              </a:outerShdw>
            </a:effectLst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sp>
          <p:nvSpPr>
            <p:cNvPr id="89" name="Right Arrow 38">
              <a:extLst>
                <a:ext uri="{FF2B5EF4-FFF2-40B4-BE49-F238E27FC236}">
                  <a16:creationId xmlns:a16="http://schemas.microsoft.com/office/drawing/2014/main" id="{B01D65F0-903F-5E40-B793-64744B8EBE3E}"/>
                </a:ext>
              </a:extLst>
            </p:cNvPr>
            <p:cNvSpPr/>
            <p:nvPr/>
          </p:nvSpPr>
          <p:spPr bwMode="auto">
            <a:xfrm>
              <a:off x="8763307" y="4662284"/>
              <a:ext cx="706428" cy="440168"/>
            </a:xfrm>
            <a:prstGeom prst="rightArrow">
              <a:avLst/>
            </a:prstGeom>
            <a:gradFill flip="none" rotWithShape="1">
              <a:gsLst>
                <a:gs pos="100000">
                  <a:schemeClr val="accent5">
                    <a:lumMod val="40000"/>
                    <a:lumOff val="60000"/>
                  </a:schemeClr>
                </a:gs>
                <a:gs pos="0">
                  <a:schemeClr val="accent5">
                    <a:lumMod val="20000"/>
                    <a:lumOff val="80000"/>
                    <a:alpha val="0"/>
                  </a:schemeClr>
                </a:gs>
              </a:gsLst>
              <a:lin ang="0" scaled="1"/>
              <a:tileRect/>
            </a:gradFill>
            <a:ln>
              <a:noFill/>
              <a:headEnd type="none" w="med" len="med"/>
              <a:tailEnd type="none" w="med" len="med"/>
            </a:ln>
            <a:effectLst>
              <a:outerShdw blurRad="254000" dist="38100" dir="10800000" algn="r" rotWithShape="0">
                <a:schemeClr val="tx1">
                  <a:alpha val="40000"/>
                </a:schemeClr>
              </a:outerShdw>
            </a:effectLst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F94A8BE4-20FD-4CFD-8B79-24376A082644}"/>
              </a:ext>
            </a:extLst>
          </p:cNvPr>
          <p:cNvSpPr/>
          <p:nvPr/>
        </p:nvSpPr>
        <p:spPr>
          <a:xfrm>
            <a:off x="1875207" y="411552"/>
            <a:ext cx="8338821" cy="615553"/>
          </a:xfrm>
          <a:prstGeom prst="rect">
            <a:avLst/>
          </a:prstGeom>
          <a:noFill/>
        </p:spPr>
        <p:txBody>
          <a:bodyPr wrap="none" lIns="91440" tIns="45720" rIns="91440" bIns="45720">
            <a:noAutofit/>
          </a:bodyPr>
          <a:lstStyle/>
          <a:p>
            <a:pPr algn="ctr">
              <a:spcBef>
                <a:spcPct val="0"/>
              </a:spcBef>
            </a:pPr>
            <a:r>
              <a:rPr lang="en-US" sz="3400" dirty="0">
                <a:latin typeface="+mj-lt"/>
                <a:ea typeface="+mj-ea"/>
                <a:cs typeface="Arial"/>
              </a:rPr>
              <a:t>Please Share Your Feedback in the App</a:t>
            </a:r>
          </a:p>
        </p:txBody>
      </p:sp>
    </p:spTree>
    <p:extLst>
      <p:ext uri="{BB962C8B-B14F-4D97-AF65-F5344CB8AC3E}">
        <p14:creationId xmlns:p14="http://schemas.microsoft.com/office/powerpoint/2010/main" val="1602033740"/>
      </p:ext>
    </p:extLst>
  </p:cSld>
  <p:clrMapOvr>
    <a:masterClrMapping/>
  </p:clrMapOvr>
  <p:transition spd="med"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F3CCDB1A-06B1-D643-A907-9C2F40AF7F68}"/>
              </a:ext>
            </a:extLst>
          </p:cNvPr>
          <p:cNvGrpSpPr/>
          <p:nvPr/>
        </p:nvGrpSpPr>
        <p:grpSpPr>
          <a:xfrm>
            <a:off x="-11140" y="-16011"/>
            <a:ext cx="12203139" cy="7225075"/>
            <a:chOff x="-11140" y="-16011"/>
            <a:chExt cx="12203139" cy="7225075"/>
          </a:xfrm>
        </p:grpSpPr>
        <p:sp>
          <p:nvSpPr>
            <p:cNvPr id="19" name="gradient background1">
              <a:extLst>
                <a:ext uri="{FF2B5EF4-FFF2-40B4-BE49-F238E27FC236}">
                  <a16:creationId xmlns:a16="http://schemas.microsoft.com/office/drawing/2014/main" id="{5FB053A0-F28B-504C-95B3-4DFFE3C9C75C}"/>
                </a:ext>
              </a:extLst>
            </p:cNvPr>
            <p:cNvSpPr/>
            <p:nvPr/>
          </p:nvSpPr>
          <p:spPr bwMode="auto">
            <a:xfrm>
              <a:off x="0" y="-16011"/>
              <a:ext cx="12191999" cy="6888971"/>
            </a:xfrm>
            <a:prstGeom prst="rect">
              <a:avLst/>
            </a:prstGeom>
            <a:gradFill flip="none" rotWithShape="1">
              <a:gsLst>
                <a:gs pos="61000">
                  <a:srgbClr val="5328C9"/>
                </a:gs>
                <a:gs pos="24000">
                  <a:srgbClr val="863FE4"/>
                </a:gs>
                <a:gs pos="98000">
                  <a:srgbClr val="180C97"/>
                </a:gs>
              </a:gsLst>
              <a:lin ang="2070000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E75CF663-2627-EB46-87F7-CE41DAC88AB9}"/>
                </a:ext>
              </a:extLst>
            </p:cNvPr>
            <p:cNvGrpSpPr/>
            <p:nvPr/>
          </p:nvGrpSpPr>
          <p:grpSpPr>
            <a:xfrm>
              <a:off x="-11140" y="2"/>
              <a:ext cx="12199425" cy="7209062"/>
              <a:chOff x="-11140" y="2"/>
              <a:chExt cx="12199425" cy="7209062"/>
            </a:xfrm>
          </p:grpSpPr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C69A2DA9-ADA0-FD41-91D0-69BAF88EAA0B}"/>
                  </a:ext>
                </a:extLst>
              </p:cNvPr>
              <p:cNvGrpSpPr/>
              <p:nvPr/>
            </p:nvGrpSpPr>
            <p:grpSpPr>
              <a:xfrm>
                <a:off x="-11140" y="2"/>
                <a:ext cx="12199425" cy="6888971"/>
                <a:chOff x="-7428" y="-16011"/>
                <a:chExt cx="12199425" cy="6888971"/>
              </a:xfrm>
            </p:grpSpPr>
            <p:pic>
              <p:nvPicPr>
                <p:cNvPr id="25" name="Picture 24">
                  <a:extLst>
                    <a:ext uri="{FF2B5EF4-FFF2-40B4-BE49-F238E27FC236}">
                      <a16:creationId xmlns:a16="http://schemas.microsoft.com/office/drawing/2014/main" id="{C131A080-0D67-C346-B197-A8A7E4FB707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 cstate="screen">
                  <a:alphaModFix amt="67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t="-9940" r="-10727"/>
                <a:stretch/>
              </p:blipFill>
              <p:spPr>
                <a:xfrm>
                  <a:off x="-7428" y="4530812"/>
                  <a:ext cx="3953920" cy="2342148"/>
                </a:xfrm>
                <a:prstGeom prst="rect">
                  <a:avLst/>
                </a:prstGeom>
              </p:spPr>
            </p:pic>
            <p:grpSp>
              <p:nvGrpSpPr>
                <p:cNvPr id="40" name="Group 39">
                  <a:extLst>
                    <a:ext uri="{FF2B5EF4-FFF2-40B4-BE49-F238E27FC236}">
                      <a16:creationId xmlns:a16="http://schemas.microsoft.com/office/drawing/2014/main" id="{6E57DC31-F9F9-E04D-966A-A91E7D66DD4F}"/>
                    </a:ext>
                  </a:extLst>
                </p:cNvPr>
                <p:cNvGrpSpPr/>
                <p:nvPr/>
              </p:nvGrpSpPr>
              <p:grpSpPr>
                <a:xfrm>
                  <a:off x="10445577" y="-16011"/>
                  <a:ext cx="1746420" cy="1226973"/>
                  <a:chOff x="10445577" y="-16011"/>
                  <a:chExt cx="1746420" cy="1226973"/>
                </a:xfrm>
              </p:grpSpPr>
              <p:pic>
                <p:nvPicPr>
                  <p:cNvPr id="41" name="Picture 40">
                    <a:extLst>
                      <a:ext uri="{FF2B5EF4-FFF2-40B4-BE49-F238E27FC236}">
                        <a16:creationId xmlns:a16="http://schemas.microsoft.com/office/drawing/2014/main" id="{CE215ECE-F556-A744-80C6-7C9A2FC3760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4" cstate="screen">
                    <a:alphaModFix amt="67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>
                  <a:xfrm rot="10800000">
                    <a:off x="10445577" y="-16011"/>
                    <a:ext cx="1746420" cy="1226973"/>
                  </a:xfrm>
                  <a:prstGeom prst="rect">
                    <a:avLst/>
                  </a:prstGeom>
                </p:spPr>
              </p:pic>
              <p:pic>
                <p:nvPicPr>
                  <p:cNvPr id="42" name="Picture 41">
                    <a:extLst>
                      <a:ext uri="{FF2B5EF4-FFF2-40B4-BE49-F238E27FC236}">
                        <a16:creationId xmlns:a16="http://schemas.microsoft.com/office/drawing/2014/main" id="{195A4F6E-CCE0-614C-B2A0-FC0DBCDC5C6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804990" y="445071"/>
                    <a:ext cx="126139" cy="127007"/>
                  </a:xfrm>
                  <a:prstGeom prst="rect">
                    <a:avLst/>
                  </a:prstGeom>
                </p:spPr>
              </p:pic>
              <p:pic>
                <p:nvPicPr>
                  <p:cNvPr id="43" name="Picture 42">
                    <a:extLst>
                      <a:ext uri="{FF2B5EF4-FFF2-40B4-BE49-F238E27FC236}">
                        <a16:creationId xmlns:a16="http://schemas.microsoft.com/office/drawing/2014/main" id="{F4887CC1-AB3C-3342-A29C-060F2D3C72E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653626" y="312322"/>
                    <a:ext cx="77581" cy="78114"/>
                  </a:xfrm>
                  <a:prstGeom prst="rect">
                    <a:avLst/>
                  </a:prstGeom>
                </p:spPr>
              </p:pic>
              <p:pic>
                <p:nvPicPr>
                  <p:cNvPr id="44" name="Picture 43">
                    <a:extLst>
                      <a:ext uri="{FF2B5EF4-FFF2-40B4-BE49-F238E27FC236}">
                        <a16:creationId xmlns:a16="http://schemas.microsoft.com/office/drawing/2014/main" id="{0BD38171-A210-CA46-9A60-00138778CAF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571458" y="721420"/>
                    <a:ext cx="59864" cy="60276"/>
                  </a:xfrm>
                  <a:prstGeom prst="rect">
                    <a:avLst/>
                  </a:prstGeom>
                </p:spPr>
              </p:pic>
            </p:grpSp>
          </p:grpSp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BEA4523B-43CE-9B42-AAEC-0D5B011587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alphaModFix amt="90000"/>
              </a:blip>
              <a:stretch>
                <a:fillRect/>
              </a:stretch>
            </p:blipFill>
            <p:spPr>
              <a:xfrm>
                <a:off x="459373" y="5557701"/>
                <a:ext cx="1526260" cy="1651363"/>
              </a:xfrm>
              <a:prstGeom prst="rect">
                <a:avLst/>
              </a:prstGeom>
            </p:spPr>
          </p:pic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A951B966-7576-7841-8465-72FBFF4E57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alphaModFix amt="81000"/>
              </a:blip>
              <a:stretch>
                <a:fillRect/>
              </a:stretch>
            </p:blipFill>
            <p:spPr>
              <a:xfrm>
                <a:off x="200791" y="5023583"/>
                <a:ext cx="566651" cy="613097"/>
              </a:xfrm>
              <a:prstGeom prst="rect">
                <a:avLst/>
              </a:prstGeom>
            </p:spPr>
          </p:pic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2D878BB1-C1C9-ED45-ACAB-534F680376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alphaModFix amt="73000"/>
              </a:blip>
              <a:stretch>
                <a:fillRect/>
              </a:stretch>
            </p:blipFill>
            <p:spPr>
              <a:xfrm>
                <a:off x="2250821" y="5636680"/>
                <a:ext cx="384123" cy="415268"/>
              </a:xfrm>
              <a:prstGeom prst="rect">
                <a:avLst/>
              </a:prstGeom>
            </p:spPr>
          </p:pic>
        </p:grpSp>
      </p:grpSp>
      <p:pic>
        <p:nvPicPr>
          <p:cNvPr id="9" name="Esri Logo (white)">
            <a:extLst>
              <a:ext uri="{FF2B5EF4-FFF2-40B4-BE49-F238E27FC236}">
                <a16:creationId xmlns:a16="http://schemas.microsoft.com/office/drawing/2014/main" id="{C3F3808C-4AB0-324A-9750-25578D05388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007" y="2489994"/>
            <a:ext cx="6073985" cy="1878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870718"/>
      </p:ext>
    </p:extLst>
  </p:cSld>
  <p:clrMapOvr>
    <a:masterClrMapping/>
  </p:clrMapOvr>
  <p:transition spd="med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96F51B2A-8A41-5646-80C4-A3B454E7BCD4}"/>
              </a:ext>
            </a:extLst>
          </p:cNvPr>
          <p:cNvGrpSpPr/>
          <p:nvPr/>
        </p:nvGrpSpPr>
        <p:grpSpPr>
          <a:xfrm>
            <a:off x="-11140" y="-16011"/>
            <a:ext cx="12203139" cy="7225075"/>
            <a:chOff x="-11140" y="-16011"/>
            <a:chExt cx="12203139" cy="7225075"/>
          </a:xfrm>
        </p:grpSpPr>
        <p:sp>
          <p:nvSpPr>
            <p:cNvPr id="35" name="gradient background1">
              <a:extLst>
                <a:ext uri="{FF2B5EF4-FFF2-40B4-BE49-F238E27FC236}">
                  <a16:creationId xmlns:a16="http://schemas.microsoft.com/office/drawing/2014/main" id="{501D9024-4B65-994B-8E87-8F3B783BEAB7}"/>
                </a:ext>
              </a:extLst>
            </p:cNvPr>
            <p:cNvSpPr/>
            <p:nvPr/>
          </p:nvSpPr>
          <p:spPr bwMode="auto">
            <a:xfrm>
              <a:off x="0" y="-16011"/>
              <a:ext cx="12191999" cy="6888971"/>
            </a:xfrm>
            <a:prstGeom prst="rect">
              <a:avLst/>
            </a:prstGeom>
            <a:gradFill flip="none" rotWithShape="1">
              <a:gsLst>
                <a:gs pos="61000">
                  <a:srgbClr val="5328C9"/>
                </a:gs>
                <a:gs pos="24000">
                  <a:srgbClr val="863FE4"/>
                </a:gs>
                <a:gs pos="98000">
                  <a:srgbClr val="180C97"/>
                </a:gs>
              </a:gsLst>
              <a:lin ang="2070000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960F4335-C1A1-0242-9732-D65C57507A55}"/>
                </a:ext>
              </a:extLst>
            </p:cNvPr>
            <p:cNvGrpSpPr/>
            <p:nvPr/>
          </p:nvGrpSpPr>
          <p:grpSpPr>
            <a:xfrm>
              <a:off x="-11140" y="2"/>
              <a:ext cx="12199425" cy="7209062"/>
              <a:chOff x="-11140" y="2"/>
              <a:chExt cx="12199425" cy="7209062"/>
            </a:xfrm>
          </p:grpSpPr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F1D03F99-6480-1347-97AD-1FB2D0A5D65A}"/>
                  </a:ext>
                </a:extLst>
              </p:cNvPr>
              <p:cNvGrpSpPr/>
              <p:nvPr/>
            </p:nvGrpSpPr>
            <p:grpSpPr>
              <a:xfrm>
                <a:off x="-11140" y="2"/>
                <a:ext cx="12199425" cy="6888971"/>
                <a:chOff x="-7428" y="-16011"/>
                <a:chExt cx="12199425" cy="6888971"/>
              </a:xfrm>
            </p:grpSpPr>
            <p:pic>
              <p:nvPicPr>
                <p:cNvPr id="43" name="Picture 42">
                  <a:extLst>
                    <a:ext uri="{FF2B5EF4-FFF2-40B4-BE49-F238E27FC236}">
                      <a16:creationId xmlns:a16="http://schemas.microsoft.com/office/drawing/2014/main" id="{92B330A7-67AB-6D46-88AB-C6B85C8B51B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 cstate="screen">
                  <a:alphaModFix amt="67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t="-9940" r="-10727"/>
                <a:stretch/>
              </p:blipFill>
              <p:spPr>
                <a:xfrm>
                  <a:off x="-7428" y="4530812"/>
                  <a:ext cx="3953920" cy="2342148"/>
                </a:xfrm>
                <a:prstGeom prst="rect">
                  <a:avLst/>
                </a:prstGeom>
              </p:spPr>
            </p:pic>
            <p:grpSp>
              <p:nvGrpSpPr>
                <p:cNvPr id="44" name="Group 43">
                  <a:extLst>
                    <a:ext uri="{FF2B5EF4-FFF2-40B4-BE49-F238E27FC236}">
                      <a16:creationId xmlns:a16="http://schemas.microsoft.com/office/drawing/2014/main" id="{0B797B7A-712D-6748-9126-3A099EBAE51D}"/>
                    </a:ext>
                  </a:extLst>
                </p:cNvPr>
                <p:cNvGrpSpPr/>
                <p:nvPr/>
              </p:nvGrpSpPr>
              <p:grpSpPr>
                <a:xfrm>
                  <a:off x="10445577" y="-16011"/>
                  <a:ext cx="1746420" cy="1226973"/>
                  <a:chOff x="10445577" y="-16011"/>
                  <a:chExt cx="1746420" cy="1226973"/>
                </a:xfrm>
              </p:grpSpPr>
              <p:pic>
                <p:nvPicPr>
                  <p:cNvPr id="45" name="Picture 44">
                    <a:extLst>
                      <a:ext uri="{FF2B5EF4-FFF2-40B4-BE49-F238E27FC236}">
                        <a16:creationId xmlns:a16="http://schemas.microsoft.com/office/drawing/2014/main" id="{B3C036C2-5894-4A41-960A-2E481AB0C64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4" cstate="screen">
                    <a:alphaModFix amt="67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>
                  <a:xfrm rot="10800000">
                    <a:off x="10445577" y="-16011"/>
                    <a:ext cx="1746420" cy="1226973"/>
                  </a:xfrm>
                  <a:prstGeom prst="rect">
                    <a:avLst/>
                  </a:prstGeom>
                </p:spPr>
              </p:pic>
              <p:pic>
                <p:nvPicPr>
                  <p:cNvPr id="46" name="Picture 45">
                    <a:extLst>
                      <a:ext uri="{FF2B5EF4-FFF2-40B4-BE49-F238E27FC236}">
                        <a16:creationId xmlns:a16="http://schemas.microsoft.com/office/drawing/2014/main" id="{344BAF08-07D5-5245-928D-A0EBCBC0014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804990" y="445071"/>
                    <a:ext cx="126139" cy="127007"/>
                  </a:xfrm>
                  <a:prstGeom prst="rect">
                    <a:avLst/>
                  </a:prstGeom>
                </p:spPr>
              </p:pic>
              <p:pic>
                <p:nvPicPr>
                  <p:cNvPr id="48" name="Picture 47">
                    <a:extLst>
                      <a:ext uri="{FF2B5EF4-FFF2-40B4-BE49-F238E27FC236}">
                        <a16:creationId xmlns:a16="http://schemas.microsoft.com/office/drawing/2014/main" id="{F827BD2A-C9BC-914D-A7C0-AC4381A00A0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653626" y="312322"/>
                    <a:ext cx="77581" cy="78114"/>
                  </a:xfrm>
                  <a:prstGeom prst="rect">
                    <a:avLst/>
                  </a:prstGeom>
                </p:spPr>
              </p:pic>
              <p:pic>
                <p:nvPicPr>
                  <p:cNvPr id="49" name="Picture 48">
                    <a:extLst>
                      <a:ext uri="{FF2B5EF4-FFF2-40B4-BE49-F238E27FC236}">
                        <a16:creationId xmlns:a16="http://schemas.microsoft.com/office/drawing/2014/main" id="{08F6F0E8-FE17-4148-BF6D-F1247E189A7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571458" y="721420"/>
                    <a:ext cx="59864" cy="60276"/>
                  </a:xfrm>
                  <a:prstGeom prst="rect">
                    <a:avLst/>
                  </a:prstGeom>
                </p:spPr>
              </p:pic>
            </p:grpSp>
          </p:grpSp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id="{2DE4D5C9-44FD-AE48-9280-C4084151EC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alphaModFix amt="90000"/>
              </a:blip>
              <a:stretch>
                <a:fillRect/>
              </a:stretch>
            </p:blipFill>
            <p:spPr>
              <a:xfrm>
                <a:off x="459373" y="5557701"/>
                <a:ext cx="1526260" cy="1651363"/>
              </a:xfrm>
              <a:prstGeom prst="rect">
                <a:avLst/>
              </a:prstGeom>
            </p:spPr>
          </p:pic>
          <p:pic>
            <p:nvPicPr>
              <p:cNvPr id="40" name="Picture 39">
                <a:extLst>
                  <a:ext uri="{FF2B5EF4-FFF2-40B4-BE49-F238E27FC236}">
                    <a16:creationId xmlns:a16="http://schemas.microsoft.com/office/drawing/2014/main" id="{5A213848-EAC4-7D42-AE34-FD35BEB4CD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alphaModFix amt="81000"/>
              </a:blip>
              <a:stretch>
                <a:fillRect/>
              </a:stretch>
            </p:blipFill>
            <p:spPr>
              <a:xfrm>
                <a:off x="200791" y="5023583"/>
                <a:ext cx="566651" cy="613097"/>
              </a:xfrm>
              <a:prstGeom prst="rect">
                <a:avLst/>
              </a:prstGeom>
            </p:spPr>
          </p:pic>
          <p:pic>
            <p:nvPicPr>
              <p:cNvPr id="41" name="Picture 40">
                <a:extLst>
                  <a:ext uri="{FF2B5EF4-FFF2-40B4-BE49-F238E27FC236}">
                    <a16:creationId xmlns:a16="http://schemas.microsoft.com/office/drawing/2014/main" id="{9ABEC27F-5047-C64D-8613-D3B1112E9B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alphaModFix amt="73000"/>
              </a:blip>
              <a:stretch>
                <a:fillRect/>
              </a:stretch>
            </p:blipFill>
            <p:spPr>
              <a:xfrm>
                <a:off x="2250821" y="5636680"/>
                <a:ext cx="384123" cy="415268"/>
              </a:xfrm>
              <a:prstGeom prst="rect">
                <a:avLst/>
              </a:prstGeom>
            </p:spPr>
          </p:pic>
        </p:grp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00A067-10B5-0740-9B8E-094820E226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40000"/>
                    <a:lumOff val="60000"/>
                  </a:schemeClr>
                </a:solidFill>
              </a:rPr>
              <a:t>Renderers, symbols, etc.</a:t>
            </a:r>
            <a:endParaRPr lang="en-US" dirty="0">
              <a:solidFill>
                <a:srgbClr val="FCEAD6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6B0A39-F017-7E49-8450-75FB7414A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API Overview</a:t>
            </a:r>
          </a:p>
        </p:txBody>
      </p:sp>
    </p:spTree>
    <p:extLst>
      <p:ext uri="{BB962C8B-B14F-4D97-AF65-F5344CB8AC3E}">
        <p14:creationId xmlns:p14="http://schemas.microsoft.com/office/powerpoint/2010/main" val="1349436678"/>
      </p:ext>
    </p:extLst>
  </p:cSld>
  <p:clrMapOvr>
    <a:masterClrMapping/>
  </p:clrMapOvr>
  <p:transition spd="med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 40">
            <a:extLst>
              <a:ext uri="{FF2B5EF4-FFF2-40B4-BE49-F238E27FC236}">
                <a16:creationId xmlns:a16="http://schemas.microsoft.com/office/drawing/2014/main" id="{116E9532-B3EE-EC4A-B168-C332E4545A9F}"/>
              </a:ext>
            </a:extLst>
          </p:cNvPr>
          <p:cNvGrpSpPr/>
          <p:nvPr/>
        </p:nvGrpSpPr>
        <p:grpSpPr>
          <a:xfrm>
            <a:off x="-182510" y="-16011"/>
            <a:ext cx="12374509" cy="6895040"/>
            <a:chOff x="-182510" y="-16011"/>
            <a:chExt cx="12374509" cy="6895040"/>
          </a:xfrm>
        </p:grpSpPr>
        <p:sp>
          <p:nvSpPr>
            <p:cNvPr id="42" name="gradient background1">
              <a:extLst>
                <a:ext uri="{FF2B5EF4-FFF2-40B4-BE49-F238E27FC236}">
                  <a16:creationId xmlns:a16="http://schemas.microsoft.com/office/drawing/2014/main" id="{2DCDE16B-FB6A-954C-A8DA-2908850D56BD}"/>
                </a:ext>
              </a:extLst>
            </p:cNvPr>
            <p:cNvSpPr/>
            <p:nvPr/>
          </p:nvSpPr>
          <p:spPr bwMode="auto">
            <a:xfrm>
              <a:off x="0" y="-16011"/>
              <a:ext cx="12191999" cy="6888971"/>
            </a:xfrm>
            <a:prstGeom prst="rect">
              <a:avLst/>
            </a:prstGeom>
            <a:gradFill flip="none" rotWithShape="1">
              <a:gsLst>
                <a:gs pos="61000">
                  <a:srgbClr val="5328C9"/>
                </a:gs>
                <a:gs pos="24000">
                  <a:srgbClr val="863FE4"/>
                </a:gs>
                <a:gs pos="98000">
                  <a:srgbClr val="180C97"/>
                </a:gs>
              </a:gsLst>
              <a:lin ang="2070000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38677EEA-75C3-E344-8155-FCF26D6233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alphaModFix amt="67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17303" r="-63134"/>
            <a:stretch/>
          </p:blipFill>
          <p:spPr>
            <a:xfrm>
              <a:off x="-7429" y="5029200"/>
              <a:ext cx="8849755" cy="1849829"/>
            </a:xfrm>
            <a:prstGeom prst="rect">
              <a:avLst/>
            </a:prstGeom>
          </p:spPr>
        </p:pic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8950D99F-66A0-5341-A780-CA1C4131285D}"/>
                </a:ext>
              </a:extLst>
            </p:cNvPr>
            <p:cNvGrpSpPr/>
            <p:nvPr/>
          </p:nvGrpSpPr>
          <p:grpSpPr>
            <a:xfrm>
              <a:off x="-182510" y="1590101"/>
              <a:ext cx="7358863" cy="5142146"/>
              <a:chOff x="-182510" y="1590101"/>
              <a:chExt cx="7358863" cy="5142146"/>
            </a:xfrm>
          </p:grpSpPr>
          <p:pic>
            <p:nvPicPr>
              <p:cNvPr id="76" name="Picture 75">
                <a:extLst>
                  <a:ext uri="{FF2B5EF4-FFF2-40B4-BE49-F238E27FC236}">
                    <a16:creationId xmlns:a16="http://schemas.microsoft.com/office/drawing/2014/main" id="{917DFB8E-5AEF-F84A-99A8-0AB4F99F9A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697629" y="5445020"/>
                <a:ext cx="1179515" cy="1256277"/>
              </a:xfrm>
              <a:prstGeom prst="rect">
                <a:avLst/>
              </a:prstGeom>
            </p:spPr>
          </p:pic>
          <p:grpSp>
            <p:nvGrpSpPr>
              <p:cNvPr id="77" name="Group 76">
                <a:extLst>
                  <a:ext uri="{FF2B5EF4-FFF2-40B4-BE49-F238E27FC236}">
                    <a16:creationId xmlns:a16="http://schemas.microsoft.com/office/drawing/2014/main" id="{E5325F07-9F8A-A148-8089-A36426DADAF9}"/>
                  </a:ext>
                </a:extLst>
              </p:cNvPr>
              <p:cNvGrpSpPr/>
              <p:nvPr/>
            </p:nvGrpSpPr>
            <p:grpSpPr>
              <a:xfrm>
                <a:off x="-182510" y="1590101"/>
                <a:ext cx="7358863" cy="5142146"/>
                <a:chOff x="-182510" y="1590101"/>
                <a:chExt cx="7358863" cy="5142146"/>
              </a:xfrm>
            </p:grpSpPr>
            <p:grpSp>
              <p:nvGrpSpPr>
                <p:cNvPr id="78" name="Group 77">
                  <a:extLst>
                    <a:ext uri="{FF2B5EF4-FFF2-40B4-BE49-F238E27FC236}">
                      <a16:creationId xmlns:a16="http://schemas.microsoft.com/office/drawing/2014/main" id="{39AA8609-E84C-A942-8D10-B232B774AE80}"/>
                    </a:ext>
                  </a:extLst>
                </p:cNvPr>
                <p:cNvGrpSpPr/>
                <p:nvPr/>
              </p:nvGrpSpPr>
              <p:grpSpPr>
                <a:xfrm>
                  <a:off x="6816682" y="1590101"/>
                  <a:ext cx="359671" cy="469374"/>
                  <a:chOff x="11571458" y="312322"/>
                  <a:chExt cx="359671" cy="469374"/>
                </a:xfrm>
              </p:grpSpPr>
              <p:pic>
                <p:nvPicPr>
                  <p:cNvPr id="102" name="Picture 101">
                    <a:extLst>
                      <a:ext uri="{FF2B5EF4-FFF2-40B4-BE49-F238E27FC236}">
                        <a16:creationId xmlns:a16="http://schemas.microsoft.com/office/drawing/2014/main" id="{1878E8C4-0247-9C4C-8C5B-D5EEE890CA4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804990" y="445071"/>
                    <a:ext cx="126139" cy="127007"/>
                  </a:xfrm>
                  <a:prstGeom prst="rect">
                    <a:avLst/>
                  </a:prstGeom>
                </p:spPr>
              </p:pic>
              <p:pic>
                <p:nvPicPr>
                  <p:cNvPr id="103" name="Picture 102">
                    <a:extLst>
                      <a:ext uri="{FF2B5EF4-FFF2-40B4-BE49-F238E27FC236}">
                        <a16:creationId xmlns:a16="http://schemas.microsoft.com/office/drawing/2014/main" id="{0F4FA298-2EAA-2946-A7AB-3B6C9BBD07A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653626" y="312322"/>
                    <a:ext cx="77581" cy="78114"/>
                  </a:xfrm>
                  <a:prstGeom prst="rect">
                    <a:avLst/>
                  </a:prstGeom>
                </p:spPr>
              </p:pic>
              <p:pic>
                <p:nvPicPr>
                  <p:cNvPr id="104" name="Picture 103">
                    <a:extLst>
                      <a:ext uri="{FF2B5EF4-FFF2-40B4-BE49-F238E27FC236}">
                        <a16:creationId xmlns:a16="http://schemas.microsoft.com/office/drawing/2014/main" id="{E3037D0C-2D60-974E-BB84-400DB03AE4F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571458" y="721420"/>
                    <a:ext cx="59864" cy="60276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79" name="Group 78">
                  <a:extLst>
                    <a:ext uri="{FF2B5EF4-FFF2-40B4-BE49-F238E27FC236}">
                      <a16:creationId xmlns:a16="http://schemas.microsoft.com/office/drawing/2014/main" id="{3BC081ED-5129-FD42-9382-5BBC0C808D7A}"/>
                    </a:ext>
                  </a:extLst>
                </p:cNvPr>
                <p:cNvGrpSpPr/>
                <p:nvPr/>
              </p:nvGrpSpPr>
              <p:grpSpPr>
                <a:xfrm>
                  <a:off x="-182510" y="4429403"/>
                  <a:ext cx="6919090" cy="2302844"/>
                  <a:chOff x="-182510" y="4429403"/>
                  <a:chExt cx="6919090" cy="2302844"/>
                </a:xfrm>
              </p:grpSpPr>
              <p:grpSp>
                <p:nvGrpSpPr>
                  <p:cNvPr id="80" name="Group 79">
                    <a:extLst>
                      <a:ext uri="{FF2B5EF4-FFF2-40B4-BE49-F238E27FC236}">
                        <a16:creationId xmlns:a16="http://schemas.microsoft.com/office/drawing/2014/main" id="{E37D2C0D-0ED0-944D-9326-6F9EA166B989}"/>
                      </a:ext>
                    </a:extLst>
                  </p:cNvPr>
                  <p:cNvGrpSpPr/>
                  <p:nvPr/>
                </p:nvGrpSpPr>
                <p:grpSpPr>
                  <a:xfrm>
                    <a:off x="5769315" y="5832464"/>
                    <a:ext cx="967265" cy="626661"/>
                    <a:chOff x="10651311" y="-22363"/>
                    <a:chExt cx="1060058" cy="733563"/>
                  </a:xfrm>
                </p:grpSpPr>
                <p:grpSp>
                  <p:nvGrpSpPr>
                    <p:cNvPr id="98" name="Group 97">
                      <a:extLst>
                        <a:ext uri="{FF2B5EF4-FFF2-40B4-BE49-F238E27FC236}">
                          <a16:creationId xmlns:a16="http://schemas.microsoft.com/office/drawing/2014/main" id="{C55A59BA-2597-524D-807C-7ABB23B3667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651311" y="-22363"/>
                      <a:ext cx="309805" cy="361912"/>
                      <a:chOff x="8261157" y="1101314"/>
                      <a:chExt cx="309805" cy="361912"/>
                    </a:xfrm>
                  </p:grpSpPr>
                  <p:pic>
                    <p:nvPicPr>
                      <p:cNvPr id="100" name="Picture 99">
                        <a:extLst>
                          <a:ext uri="{FF2B5EF4-FFF2-40B4-BE49-F238E27FC236}">
                            <a16:creationId xmlns:a16="http://schemas.microsoft.com/office/drawing/2014/main" id="{2A258E6E-E5BE-574B-BCA4-DAE37F130B72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5" cstate="screen">
                        <a:alphaModFix amt="59000"/>
                        <a:extLst>
                          <a:ext uri="{28A0092B-C50C-407E-A947-70E740481C1C}">
                            <a14:useLocalDpi xmlns:a14="http://schemas.microsoft.com/office/drawing/2010/main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8432722" y="1314553"/>
                        <a:ext cx="138240" cy="148673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101" name="Picture 100">
                        <a:extLst>
                          <a:ext uri="{FF2B5EF4-FFF2-40B4-BE49-F238E27FC236}">
                            <a16:creationId xmlns:a16="http://schemas.microsoft.com/office/drawing/2014/main" id="{BA05E55A-83C7-814A-A6AE-9B7AE0B9F054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6" cstate="screen">
                        <a:alphaModFix amt="59000"/>
                        <a:extLst>
                          <a:ext uri="{28A0092B-C50C-407E-A947-70E740481C1C}">
                            <a14:useLocalDpi xmlns:a14="http://schemas.microsoft.com/office/drawing/2010/main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8261157" y="1101314"/>
                        <a:ext cx="85024" cy="91440"/>
                      </a:xfrm>
                      <a:prstGeom prst="rect">
                        <a:avLst/>
                      </a:prstGeom>
                    </p:spPr>
                  </p:pic>
                </p:grpSp>
                <p:pic>
                  <p:nvPicPr>
                    <p:cNvPr id="99" name="Picture 98">
                      <a:extLst>
                        <a:ext uri="{FF2B5EF4-FFF2-40B4-BE49-F238E27FC236}">
                          <a16:creationId xmlns:a16="http://schemas.microsoft.com/office/drawing/2014/main" id="{2FB1B521-6F85-F343-8053-C0AFFDCE3A5E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7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1645762" y="640642"/>
                      <a:ext cx="65607" cy="70558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81" name="Group 80">
                    <a:extLst>
                      <a:ext uri="{FF2B5EF4-FFF2-40B4-BE49-F238E27FC236}">
                        <a16:creationId xmlns:a16="http://schemas.microsoft.com/office/drawing/2014/main" id="{EFD7EFF5-F3EB-C248-95E2-AC47931AFC29}"/>
                      </a:ext>
                    </a:extLst>
                  </p:cNvPr>
                  <p:cNvGrpSpPr/>
                  <p:nvPr/>
                </p:nvGrpSpPr>
                <p:grpSpPr>
                  <a:xfrm>
                    <a:off x="3411853" y="6193446"/>
                    <a:ext cx="954183" cy="422934"/>
                    <a:chOff x="10809713" y="113601"/>
                    <a:chExt cx="1045721" cy="495083"/>
                  </a:xfrm>
                </p:grpSpPr>
                <p:grpSp>
                  <p:nvGrpSpPr>
                    <p:cNvPr id="94" name="Group 93">
                      <a:extLst>
                        <a:ext uri="{FF2B5EF4-FFF2-40B4-BE49-F238E27FC236}">
                          <a16:creationId xmlns:a16="http://schemas.microsoft.com/office/drawing/2014/main" id="{D70A989F-EB28-8C4B-B4AE-E099EF67586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809713" y="113601"/>
                      <a:ext cx="1045721" cy="429930"/>
                      <a:chOff x="8419559" y="1237278"/>
                      <a:chExt cx="1045721" cy="429930"/>
                    </a:xfrm>
                  </p:grpSpPr>
                  <p:pic>
                    <p:nvPicPr>
                      <p:cNvPr id="96" name="Picture 95">
                        <a:extLst>
                          <a:ext uri="{FF2B5EF4-FFF2-40B4-BE49-F238E27FC236}">
                            <a16:creationId xmlns:a16="http://schemas.microsoft.com/office/drawing/2014/main" id="{F07767EF-6364-584B-B7A5-AC6167BD93A7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5" cstate="screen">
                        <a:alphaModFix amt="59000"/>
                        <a:extLst>
                          <a:ext uri="{28A0092B-C50C-407E-A947-70E740481C1C}">
                            <a14:useLocalDpi xmlns:a14="http://schemas.microsoft.com/office/drawing/2010/main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8419559" y="1518535"/>
                        <a:ext cx="138240" cy="148673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97" name="Picture 96">
                        <a:extLst>
                          <a:ext uri="{FF2B5EF4-FFF2-40B4-BE49-F238E27FC236}">
                            <a16:creationId xmlns:a16="http://schemas.microsoft.com/office/drawing/2014/main" id="{C69411C4-458A-314C-BDB4-C34E3E4ECABA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6" cstate="screen">
                        <a:alphaModFix amt="59000"/>
                        <a:extLst>
                          <a:ext uri="{28A0092B-C50C-407E-A947-70E740481C1C}">
                            <a14:useLocalDpi xmlns:a14="http://schemas.microsoft.com/office/drawing/2010/main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9380256" y="1237278"/>
                        <a:ext cx="85024" cy="91440"/>
                      </a:xfrm>
                      <a:prstGeom prst="rect">
                        <a:avLst/>
                      </a:prstGeom>
                    </p:spPr>
                  </p:pic>
                </p:grpSp>
                <p:pic>
                  <p:nvPicPr>
                    <p:cNvPr id="95" name="Picture 94">
                      <a:extLst>
                        <a:ext uri="{FF2B5EF4-FFF2-40B4-BE49-F238E27FC236}">
                          <a16:creationId xmlns:a16="http://schemas.microsoft.com/office/drawing/2014/main" id="{8494C468-D39D-3B43-9D48-5D43B5FEB370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7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1129114" y="538126"/>
                      <a:ext cx="65607" cy="70558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82" name="Group 81">
                    <a:extLst>
                      <a:ext uri="{FF2B5EF4-FFF2-40B4-BE49-F238E27FC236}">
                        <a16:creationId xmlns:a16="http://schemas.microsoft.com/office/drawing/2014/main" id="{9F7F83D4-B7F6-B247-BBCF-22DF85AE0E94}"/>
                      </a:ext>
                    </a:extLst>
                  </p:cNvPr>
                  <p:cNvGrpSpPr/>
                  <p:nvPr/>
                </p:nvGrpSpPr>
                <p:grpSpPr>
                  <a:xfrm>
                    <a:off x="4822044" y="6262873"/>
                    <a:ext cx="352237" cy="469374"/>
                    <a:chOff x="11645762" y="161755"/>
                    <a:chExt cx="386028" cy="549445"/>
                  </a:xfrm>
                </p:grpSpPr>
                <p:grpSp>
                  <p:nvGrpSpPr>
                    <p:cNvPr id="90" name="Group 89">
                      <a:extLst>
                        <a:ext uri="{FF2B5EF4-FFF2-40B4-BE49-F238E27FC236}">
                          <a16:creationId xmlns:a16="http://schemas.microsoft.com/office/drawing/2014/main" id="{848BEE7E-8F7D-BA43-A989-A6D80842894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1711370" y="161755"/>
                      <a:ext cx="320420" cy="304068"/>
                      <a:chOff x="9321216" y="1285432"/>
                      <a:chExt cx="320420" cy="304068"/>
                    </a:xfrm>
                  </p:grpSpPr>
                  <p:pic>
                    <p:nvPicPr>
                      <p:cNvPr id="92" name="Picture 91">
                        <a:extLst>
                          <a:ext uri="{FF2B5EF4-FFF2-40B4-BE49-F238E27FC236}">
                            <a16:creationId xmlns:a16="http://schemas.microsoft.com/office/drawing/2014/main" id="{A476C7AC-FB35-4243-B621-EF21F88AA0AD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5" cstate="screen">
                        <a:alphaModFix amt="59000"/>
                        <a:extLst>
                          <a:ext uri="{28A0092B-C50C-407E-A947-70E740481C1C}">
                            <a14:useLocalDpi xmlns:a14="http://schemas.microsoft.com/office/drawing/2010/main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9503396" y="1440827"/>
                        <a:ext cx="138240" cy="148673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93" name="Picture 92">
                        <a:extLst>
                          <a:ext uri="{FF2B5EF4-FFF2-40B4-BE49-F238E27FC236}">
                            <a16:creationId xmlns:a16="http://schemas.microsoft.com/office/drawing/2014/main" id="{7B243CC4-0F15-7647-A00B-93E30F133437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6" cstate="screen">
                        <a:alphaModFix amt="59000"/>
                        <a:extLst>
                          <a:ext uri="{28A0092B-C50C-407E-A947-70E740481C1C}">
                            <a14:useLocalDpi xmlns:a14="http://schemas.microsoft.com/office/drawing/2010/main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9321216" y="1285432"/>
                        <a:ext cx="85024" cy="91440"/>
                      </a:xfrm>
                      <a:prstGeom prst="rect">
                        <a:avLst/>
                      </a:prstGeom>
                    </p:spPr>
                  </p:pic>
                </p:grpSp>
                <p:pic>
                  <p:nvPicPr>
                    <p:cNvPr id="91" name="Picture 90">
                      <a:extLst>
                        <a:ext uri="{FF2B5EF4-FFF2-40B4-BE49-F238E27FC236}">
                          <a16:creationId xmlns:a16="http://schemas.microsoft.com/office/drawing/2014/main" id="{21802F99-4EEB-4447-87FE-51360DB72F51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7" cstate="screen">
                      <a:alphaModFix amt="59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1645762" y="640642"/>
                      <a:ext cx="65607" cy="70558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83" name="Picture 82">
                    <a:extLst>
                      <a:ext uri="{FF2B5EF4-FFF2-40B4-BE49-F238E27FC236}">
                        <a16:creationId xmlns:a16="http://schemas.microsoft.com/office/drawing/2014/main" id="{DCB2FCE8-B2EB-B843-85CD-8BDABAB2B99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1244149" y="5491559"/>
                    <a:ext cx="830164" cy="898210"/>
                  </a:xfrm>
                  <a:prstGeom prst="rect">
                    <a:avLst/>
                  </a:prstGeom>
                </p:spPr>
              </p:pic>
              <p:pic>
                <p:nvPicPr>
                  <p:cNvPr id="84" name="Picture 83">
                    <a:extLst>
                      <a:ext uri="{FF2B5EF4-FFF2-40B4-BE49-F238E27FC236}">
                        <a16:creationId xmlns:a16="http://schemas.microsoft.com/office/drawing/2014/main" id="{1D683D63-4E66-9D45-8B5F-2B0F2D1831C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9"/>
                  <a:srcRect l="15175" t="26226" r="51208" b="38567"/>
                  <a:stretch/>
                </p:blipFill>
                <p:spPr>
                  <a:xfrm>
                    <a:off x="-182510" y="4777754"/>
                    <a:ext cx="1636418" cy="1713792"/>
                  </a:xfrm>
                  <a:prstGeom prst="rect">
                    <a:avLst/>
                  </a:prstGeom>
                </p:spPr>
              </p:pic>
              <p:pic>
                <p:nvPicPr>
                  <p:cNvPr id="85" name="Picture 84">
                    <a:extLst>
                      <a:ext uri="{FF2B5EF4-FFF2-40B4-BE49-F238E27FC236}">
                        <a16:creationId xmlns:a16="http://schemas.microsoft.com/office/drawing/2014/main" id="{A18C1295-5B2C-0745-961B-52258D5C120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3672061" y="5507607"/>
                    <a:ext cx="745497" cy="805943"/>
                  </a:xfrm>
                  <a:prstGeom prst="rect">
                    <a:avLst/>
                  </a:prstGeom>
                </p:spPr>
              </p:pic>
              <p:pic>
                <p:nvPicPr>
                  <p:cNvPr id="86" name="Picture 85">
                    <a:extLst>
                      <a:ext uri="{FF2B5EF4-FFF2-40B4-BE49-F238E27FC236}">
                        <a16:creationId xmlns:a16="http://schemas.microsoft.com/office/drawing/2014/main" id="{797FF9E9-CA0E-734E-8B35-7A0073F732F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101149" y="4429403"/>
                    <a:ext cx="321961" cy="348351"/>
                  </a:xfrm>
                  <a:prstGeom prst="rect">
                    <a:avLst/>
                  </a:prstGeom>
                </p:spPr>
              </p:pic>
              <p:pic>
                <p:nvPicPr>
                  <p:cNvPr id="87" name="Picture 86">
                    <a:extLst>
                      <a:ext uri="{FF2B5EF4-FFF2-40B4-BE49-F238E27FC236}">
                        <a16:creationId xmlns:a16="http://schemas.microsoft.com/office/drawing/2014/main" id="{5606BF2C-D568-184C-A2B7-CA7E353F597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2180354" y="5258247"/>
                    <a:ext cx="476501" cy="512503"/>
                  </a:xfrm>
                  <a:prstGeom prst="rect">
                    <a:avLst/>
                  </a:prstGeom>
                </p:spPr>
              </p:pic>
              <p:pic>
                <p:nvPicPr>
                  <p:cNvPr id="88" name="Picture 87">
                    <a:extLst>
                      <a:ext uri="{FF2B5EF4-FFF2-40B4-BE49-F238E27FC236}">
                        <a16:creationId xmlns:a16="http://schemas.microsoft.com/office/drawing/2014/main" id="{99347EF6-9359-0840-B659-66A5E670E90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5171572" y="5943844"/>
                    <a:ext cx="407711" cy="439640"/>
                  </a:xfrm>
                  <a:prstGeom prst="rect">
                    <a:avLst/>
                  </a:prstGeom>
                </p:spPr>
              </p:pic>
              <p:pic>
                <p:nvPicPr>
                  <p:cNvPr id="89" name="Picture 88">
                    <a:extLst>
                      <a:ext uri="{FF2B5EF4-FFF2-40B4-BE49-F238E27FC236}">
                        <a16:creationId xmlns:a16="http://schemas.microsoft.com/office/drawing/2014/main" id="{CE1B196C-7B56-6547-BAF5-82B0583A841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5620256" y="6193446"/>
                    <a:ext cx="252434" cy="271507"/>
                  </a:xfrm>
                  <a:prstGeom prst="rect">
                    <a:avLst/>
                  </a:prstGeom>
                </p:spPr>
              </p:pic>
            </p:grpSp>
          </p:grpSp>
        </p:grp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1DF5635-2E8C-0741-9DC5-07D7CDDDA2D9}"/>
              </a:ext>
            </a:extLst>
          </p:cNvPr>
          <p:cNvSpPr txBox="1"/>
          <p:nvPr/>
        </p:nvSpPr>
        <p:spPr>
          <a:xfrm>
            <a:off x="-1231900" y="8966200"/>
            <a:ext cx="0" cy="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20878382-848A-9948-B14E-E13D575757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198" y="441212"/>
            <a:ext cx="8658549" cy="923330"/>
          </a:xfrm>
        </p:spPr>
        <p:txBody>
          <a:bodyPr/>
          <a:lstStyle/>
          <a:p>
            <a:r>
              <a:rPr lang="en-US" sz="6000" dirty="0"/>
              <a:t>What can we visualize?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5467551-AF63-C948-A1F1-E17AFDD2A1A9}"/>
              </a:ext>
            </a:extLst>
          </p:cNvPr>
          <p:cNvSpPr txBox="1">
            <a:spLocks/>
          </p:cNvSpPr>
          <p:nvPr/>
        </p:nvSpPr>
        <p:spPr>
          <a:xfrm>
            <a:off x="1014603" y="1412505"/>
            <a:ext cx="9073907" cy="3070071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571500" indent="-571500"/>
            <a:r>
              <a:rPr lang="en-US" sz="4000" b="0" dirty="0"/>
              <a:t>Where?</a:t>
            </a:r>
          </a:p>
          <a:p>
            <a:pPr marL="571500" indent="-571500"/>
            <a:r>
              <a:rPr lang="en-US" sz="4000" b="0" dirty="0"/>
              <a:t>What?</a:t>
            </a:r>
          </a:p>
          <a:p>
            <a:pPr marL="571500" indent="-571500"/>
            <a:r>
              <a:rPr lang="en-US" sz="4000" b="0" dirty="0"/>
              <a:t>How much?</a:t>
            </a:r>
          </a:p>
          <a:p>
            <a:pPr marL="571500" indent="-571500"/>
            <a:r>
              <a:rPr lang="en-US" sz="4000" b="0" dirty="0"/>
              <a:t>When?</a:t>
            </a:r>
          </a:p>
          <a:p>
            <a:pPr marL="571500" indent="-571500"/>
            <a:r>
              <a:rPr lang="en-US" sz="4000" b="0" dirty="0"/>
              <a:t>Multivariate</a:t>
            </a:r>
          </a:p>
        </p:txBody>
      </p:sp>
      <p:pic>
        <p:nvPicPr>
          <p:cNvPr id="6" name="Picture 5" descr="A picture containing animal&#10;&#10;Description automatically generated">
            <a:extLst>
              <a:ext uri="{FF2B5EF4-FFF2-40B4-BE49-F238E27FC236}">
                <a16:creationId xmlns:a16="http://schemas.microsoft.com/office/drawing/2014/main" id="{6E167659-083A-9F4D-BE35-7AAA7E3B2D4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261009" y="1829350"/>
            <a:ext cx="4916391" cy="340626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A5C64CA-A9DD-AE46-B211-835E59A4A37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270750" y="1818682"/>
            <a:ext cx="4906647" cy="341962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9B3F560-3A61-A346-9FF5-1235B4C5D52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245585" y="1791868"/>
            <a:ext cx="4937209" cy="343033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DD1A7F7-763B-0948-AFEE-6231B95F6C4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520138" y="1748727"/>
            <a:ext cx="5687225" cy="3499830"/>
          </a:xfrm>
          <a:prstGeom prst="rect">
            <a:avLst/>
          </a:prstGeom>
        </p:spPr>
      </p:pic>
      <p:pic>
        <p:nvPicPr>
          <p:cNvPr id="3" name="Picture 2" descr="A picture containing person, indoor&#10;&#10;Description automatically generated">
            <a:extLst>
              <a:ext uri="{FF2B5EF4-FFF2-40B4-BE49-F238E27FC236}">
                <a16:creationId xmlns:a16="http://schemas.microsoft.com/office/drawing/2014/main" id="{999C7D53-8114-8F46-94CC-ADC197B7EAD1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501925" y="1534957"/>
            <a:ext cx="5723652" cy="3808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529053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191CEF10-F3BB-1B40-B740-26BED5BAD229}"/>
              </a:ext>
            </a:extLst>
          </p:cNvPr>
          <p:cNvGrpSpPr/>
          <p:nvPr/>
        </p:nvGrpSpPr>
        <p:grpSpPr>
          <a:xfrm>
            <a:off x="-11140" y="-16011"/>
            <a:ext cx="12203139" cy="7225075"/>
            <a:chOff x="-11140" y="-16011"/>
            <a:chExt cx="12203139" cy="7225075"/>
          </a:xfrm>
        </p:grpSpPr>
        <p:sp>
          <p:nvSpPr>
            <p:cNvPr id="18" name="gradient background1">
              <a:extLst>
                <a:ext uri="{FF2B5EF4-FFF2-40B4-BE49-F238E27FC236}">
                  <a16:creationId xmlns:a16="http://schemas.microsoft.com/office/drawing/2014/main" id="{29A9CC92-5ACE-514E-A197-83742F4DF017}"/>
                </a:ext>
              </a:extLst>
            </p:cNvPr>
            <p:cNvSpPr/>
            <p:nvPr/>
          </p:nvSpPr>
          <p:spPr bwMode="auto">
            <a:xfrm>
              <a:off x="0" y="-16011"/>
              <a:ext cx="12191999" cy="6888971"/>
            </a:xfrm>
            <a:prstGeom prst="rect">
              <a:avLst/>
            </a:prstGeom>
            <a:gradFill flip="none" rotWithShape="1">
              <a:gsLst>
                <a:gs pos="61000">
                  <a:srgbClr val="5328C9"/>
                </a:gs>
                <a:gs pos="24000">
                  <a:srgbClr val="863FE4"/>
                </a:gs>
                <a:gs pos="98000">
                  <a:srgbClr val="180C97"/>
                </a:gs>
              </a:gsLst>
              <a:lin ang="2070000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C501BBF6-1482-B041-A11E-46FC7FC2ABEA}"/>
                </a:ext>
              </a:extLst>
            </p:cNvPr>
            <p:cNvGrpSpPr/>
            <p:nvPr/>
          </p:nvGrpSpPr>
          <p:grpSpPr>
            <a:xfrm>
              <a:off x="-11140" y="2"/>
              <a:ext cx="12199425" cy="7209062"/>
              <a:chOff x="-11140" y="2"/>
              <a:chExt cx="12199425" cy="7209062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D2327808-231C-DF4D-B4FA-63F34DCADD10}"/>
                  </a:ext>
                </a:extLst>
              </p:cNvPr>
              <p:cNvGrpSpPr/>
              <p:nvPr/>
            </p:nvGrpSpPr>
            <p:grpSpPr>
              <a:xfrm>
                <a:off x="-11140" y="2"/>
                <a:ext cx="12199425" cy="6888971"/>
                <a:chOff x="-7428" y="-16011"/>
                <a:chExt cx="12199425" cy="6888971"/>
              </a:xfrm>
            </p:grpSpPr>
            <p:pic>
              <p:nvPicPr>
                <p:cNvPr id="27" name="Picture 26">
                  <a:extLst>
                    <a:ext uri="{FF2B5EF4-FFF2-40B4-BE49-F238E27FC236}">
                      <a16:creationId xmlns:a16="http://schemas.microsoft.com/office/drawing/2014/main" id="{B072F8B7-DA5D-EB43-9C5D-239AF3313A1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 cstate="screen">
                  <a:alphaModFix amt="67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t="-9940" r="-10727"/>
                <a:stretch/>
              </p:blipFill>
              <p:spPr>
                <a:xfrm>
                  <a:off x="-7428" y="4530812"/>
                  <a:ext cx="3953920" cy="2342148"/>
                </a:xfrm>
                <a:prstGeom prst="rect">
                  <a:avLst/>
                </a:prstGeom>
              </p:spPr>
            </p:pic>
            <p:grpSp>
              <p:nvGrpSpPr>
                <p:cNvPr id="28" name="Group 27">
                  <a:extLst>
                    <a:ext uri="{FF2B5EF4-FFF2-40B4-BE49-F238E27FC236}">
                      <a16:creationId xmlns:a16="http://schemas.microsoft.com/office/drawing/2014/main" id="{4D7167DA-E2D5-F342-A149-BBBE6A62E351}"/>
                    </a:ext>
                  </a:extLst>
                </p:cNvPr>
                <p:cNvGrpSpPr/>
                <p:nvPr/>
              </p:nvGrpSpPr>
              <p:grpSpPr>
                <a:xfrm>
                  <a:off x="10445577" y="-16011"/>
                  <a:ext cx="1746420" cy="1226973"/>
                  <a:chOff x="10445577" y="-16011"/>
                  <a:chExt cx="1746420" cy="1226973"/>
                </a:xfrm>
              </p:grpSpPr>
              <p:pic>
                <p:nvPicPr>
                  <p:cNvPr id="29" name="Picture 28">
                    <a:extLst>
                      <a:ext uri="{FF2B5EF4-FFF2-40B4-BE49-F238E27FC236}">
                        <a16:creationId xmlns:a16="http://schemas.microsoft.com/office/drawing/2014/main" id="{5224AA54-E5AA-E648-9544-FD99D297631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4" cstate="screen">
                    <a:alphaModFix amt="67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>
                  <a:xfrm rot="10800000">
                    <a:off x="10445577" y="-16011"/>
                    <a:ext cx="1746420" cy="1226973"/>
                  </a:xfrm>
                  <a:prstGeom prst="rect">
                    <a:avLst/>
                  </a:prstGeom>
                </p:spPr>
              </p:pic>
              <p:pic>
                <p:nvPicPr>
                  <p:cNvPr id="30" name="Picture 29">
                    <a:extLst>
                      <a:ext uri="{FF2B5EF4-FFF2-40B4-BE49-F238E27FC236}">
                        <a16:creationId xmlns:a16="http://schemas.microsoft.com/office/drawing/2014/main" id="{91F48DB4-28F8-2B4A-95DB-38D6941B2A5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804990" y="445071"/>
                    <a:ext cx="126139" cy="127007"/>
                  </a:xfrm>
                  <a:prstGeom prst="rect">
                    <a:avLst/>
                  </a:prstGeom>
                </p:spPr>
              </p:pic>
              <p:pic>
                <p:nvPicPr>
                  <p:cNvPr id="31" name="Picture 30">
                    <a:extLst>
                      <a:ext uri="{FF2B5EF4-FFF2-40B4-BE49-F238E27FC236}">
                        <a16:creationId xmlns:a16="http://schemas.microsoft.com/office/drawing/2014/main" id="{B60CD388-354B-CC4A-B2BC-6B17AE6EF29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653626" y="312322"/>
                    <a:ext cx="77581" cy="78114"/>
                  </a:xfrm>
                  <a:prstGeom prst="rect">
                    <a:avLst/>
                  </a:prstGeom>
                </p:spPr>
              </p:pic>
              <p:pic>
                <p:nvPicPr>
                  <p:cNvPr id="32" name="Picture 31">
                    <a:extLst>
                      <a:ext uri="{FF2B5EF4-FFF2-40B4-BE49-F238E27FC236}">
                        <a16:creationId xmlns:a16="http://schemas.microsoft.com/office/drawing/2014/main" id="{45F26F1B-51E5-F44C-8BB0-6CD4AD87B85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571458" y="721420"/>
                    <a:ext cx="59864" cy="60276"/>
                  </a:xfrm>
                  <a:prstGeom prst="rect">
                    <a:avLst/>
                  </a:prstGeom>
                </p:spPr>
              </p:pic>
            </p:grpSp>
          </p:grpSp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553406FA-C714-5440-A249-2B4D3E94FC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alphaModFix amt="90000"/>
              </a:blip>
              <a:stretch>
                <a:fillRect/>
              </a:stretch>
            </p:blipFill>
            <p:spPr>
              <a:xfrm>
                <a:off x="459373" y="5557701"/>
                <a:ext cx="1526260" cy="1651363"/>
              </a:xfrm>
              <a:prstGeom prst="rect">
                <a:avLst/>
              </a:prstGeom>
            </p:spPr>
          </p:pic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EB41F4C4-91AB-3748-87D9-DB2FD6D930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alphaModFix amt="81000"/>
              </a:blip>
              <a:stretch>
                <a:fillRect/>
              </a:stretch>
            </p:blipFill>
            <p:spPr>
              <a:xfrm>
                <a:off x="200791" y="5023583"/>
                <a:ext cx="566651" cy="613097"/>
              </a:xfrm>
              <a:prstGeom prst="rect">
                <a:avLst/>
              </a:prstGeom>
            </p:spPr>
          </p:pic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6006F627-1A9B-574B-9720-E883786FB0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alphaModFix amt="73000"/>
              </a:blip>
              <a:stretch>
                <a:fillRect/>
              </a:stretch>
            </p:blipFill>
            <p:spPr>
              <a:xfrm>
                <a:off x="2250821" y="5636680"/>
                <a:ext cx="384123" cy="415268"/>
              </a:xfrm>
              <a:prstGeom prst="rect">
                <a:avLst/>
              </a:prstGeom>
            </p:spPr>
          </p:pic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16B0A39-F017-7E49-8450-75FB7414A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Symbols</a:t>
            </a:r>
          </a:p>
        </p:txBody>
      </p:sp>
    </p:spTree>
    <p:extLst>
      <p:ext uri="{BB962C8B-B14F-4D97-AF65-F5344CB8AC3E}">
        <p14:creationId xmlns:p14="http://schemas.microsoft.com/office/powerpoint/2010/main" val="2218677878"/>
      </p:ext>
    </p:extLst>
  </p:cSld>
  <p:clrMapOvr>
    <a:masterClrMapping/>
  </p:clrMapOvr>
  <p:transition spd="med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>
            <a:extLst>
              <a:ext uri="{FF2B5EF4-FFF2-40B4-BE49-F238E27FC236}">
                <a16:creationId xmlns:a16="http://schemas.microsoft.com/office/drawing/2014/main" id="{E133F925-BB75-3C42-BDE2-469F0AFECE7B}"/>
              </a:ext>
            </a:extLst>
          </p:cNvPr>
          <p:cNvGrpSpPr/>
          <p:nvPr/>
        </p:nvGrpSpPr>
        <p:grpSpPr>
          <a:xfrm>
            <a:off x="-7429" y="0"/>
            <a:ext cx="12206856" cy="6885432"/>
            <a:chOff x="-7429" y="0"/>
            <a:chExt cx="12206856" cy="6885432"/>
          </a:xfrm>
        </p:grpSpPr>
        <p:sp>
          <p:nvSpPr>
            <p:cNvPr id="49" name="shading (lower right)">
              <a:extLst>
                <a:ext uri="{FF2B5EF4-FFF2-40B4-BE49-F238E27FC236}">
                  <a16:creationId xmlns:a16="http://schemas.microsoft.com/office/drawing/2014/main" id="{FE1A05FD-C972-224F-AE8B-3B524349797A}"/>
                </a:ext>
              </a:extLst>
            </p:cNvPr>
            <p:cNvSpPr/>
            <p:nvPr/>
          </p:nvSpPr>
          <p:spPr bwMode="auto">
            <a:xfrm>
              <a:off x="0" y="0"/>
              <a:ext cx="12199427" cy="6885432"/>
            </a:xfrm>
            <a:prstGeom prst="rect">
              <a:avLst/>
            </a:prstGeom>
            <a:gradFill flip="none" rotWithShape="1">
              <a:gsLst>
                <a:gs pos="13000">
                  <a:srgbClr val="0F228C"/>
                </a:gs>
                <a:gs pos="60000">
                  <a:srgbClr val="5825D1"/>
                </a:gs>
                <a:gs pos="0">
                  <a:srgbClr val="07157F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268E4203-40C7-F84E-812E-4E7FEC513D0C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grpSp>
            <p:nvGrpSpPr>
              <p:cNvPr id="80" name="Group 79" hidden="1">
                <a:extLst>
                  <a:ext uri="{FF2B5EF4-FFF2-40B4-BE49-F238E27FC236}">
                    <a16:creationId xmlns:a16="http://schemas.microsoft.com/office/drawing/2014/main" id="{AE864CC1-BC9E-0144-B6EB-1D8541B6FE12}"/>
                  </a:ext>
                </a:extLst>
              </p:cNvPr>
              <p:cNvGrpSpPr/>
              <p:nvPr/>
            </p:nvGrpSpPr>
            <p:grpSpPr>
              <a:xfrm>
                <a:off x="0" y="0"/>
                <a:ext cx="12192000" cy="6858000"/>
                <a:chOff x="0" y="0"/>
                <a:chExt cx="12192000" cy="6858000"/>
              </a:xfrm>
            </p:grpSpPr>
            <p:sp>
              <p:nvSpPr>
                <p:cNvPr id="98" name="Rectangle 97">
                  <a:extLst>
                    <a:ext uri="{FF2B5EF4-FFF2-40B4-BE49-F238E27FC236}">
                      <a16:creationId xmlns:a16="http://schemas.microsoft.com/office/drawing/2014/main" id="{74354E78-0EA1-2049-AC19-483A54A89E8F}"/>
                    </a:ext>
                  </a:extLst>
                </p:cNvPr>
                <p:cNvSpPr/>
                <p:nvPr/>
              </p:nvSpPr>
              <p:spPr bwMode="auto">
                <a:xfrm>
                  <a:off x="0" y="0"/>
                  <a:ext cx="12192000" cy="6858000"/>
                </a:xfrm>
                <a:prstGeom prst="rect">
                  <a:avLst/>
                </a:prstGeom>
                <a:gradFill>
                  <a:gsLst>
                    <a:gs pos="35000">
                      <a:srgbClr val="143F95"/>
                    </a:gs>
                    <a:gs pos="82000">
                      <a:srgbClr val="0E53C1"/>
                    </a:gs>
                    <a:gs pos="7000">
                      <a:srgbClr val="1E3073"/>
                    </a:gs>
                  </a:gsLst>
                  <a:path path="circle">
                    <a:fillToRect t="100000" r="100000"/>
                  </a:path>
                </a:gra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400" b="1" dirty="0">
                    <a:solidFill>
                      <a:srgbClr val="000000"/>
                    </a:solidFill>
                    <a:latin typeface="Arial" charset="0"/>
                    <a:ea typeface="ＭＳ Ｐゴシック" pitchFamily="16" charset="-128"/>
                    <a:cs typeface="ＭＳ Ｐゴシック" pitchFamily="-97" charset="-128"/>
                  </a:endParaRPr>
                </a:p>
              </p:txBody>
            </p:sp>
            <p:pic>
              <p:nvPicPr>
                <p:cNvPr id="99" name="Picture 98">
                  <a:extLst>
                    <a:ext uri="{FF2B5EF4-FFF2-40B4-BE49-F238E27FC236}">
                      <a16:creationId xmlns:a16="http://schemas.microsoft.com/office/drawing/2014/main" id="{B874FF1E-F205-694A-8CB7-EEBECB8FA24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 cstate="screen">
                  <a:duotone>
                    <a:prstClr val="black"/>
                    <a:schemeClr val="accent4">
                      <a:tint val="45000"/>
                      <a:satMod val="400000"/>
                    </a:schemeClr>
                  </a:duotone>
                  <a:alphaModFix amt="41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9021" y="4810991"/>
                  <a:ext cx="2930236" cy="2047009"/>
                </a:xfrm>
                <a:prstGeom prst="rect">
                  <a:avLst/>
                </a:prstGeom>
              </p:spPr>
            </p:pic>
          </p:grpSp>
          <p:grpSp>
            <p:nvGrpSpPr>
              <p:cNvPr id="81" name="Group 80">
                <a:extLst>
                  <a:ext uri="{FF2B5EF4-FFF2-40B4-BE49-F238E27FC236}">
                    <a16:creationId xmlns:a16="http://schemas.microsoft.com/office/drawing/2014/main" id="{0F953BFA-014A-2C44-B657-4ABF57668486}"/>
                  </a:ext>
                </a:extLst>
              </p:cNvPr>
              <p:cNvGrpSpPr/>
              <p:nvPr/>
            </p:nvGrpSpPr>
            <p:grpSpPr>
              <a:xfrm>
                <a:off x="208303" y="146055"/>
                <a:ext cx="11731071" cy="6595922"/>
                <a:chOff x="208303" y="146055"/>
                <a:chExt cx="11731071" cy="6595922"/>
              </a:xfrm>
            </p:grpSpPr>
            <p:grpSp>
              <p:nvGrpSpPr>
                <p:cNvPr id="82" name="Group 81">
                  <a:extLst>
                    <a:ext uri="{FF2B5EF4-FFF2-40B4-BE49-F238E27FC236}">
                      <a16:creationId xmlns:a16="http://schemas.microsoft.com/office/drawing/2014/main" id="{6F056F5C-E9F4-FA46-830D-15D2D2FC8A29}"/>
                    </a:ext>
                  </a:extLst>
                </p:cNvPr>
                <p:cNvGrpSpPr/>
                <p:nvPr/>
              </p:nvGrpSpPr>
              <p:grpSpPr>
                <a:xfrm>
                  <a:off x="11604987" y="146055"/>
                  <a:ext cx="334387" cy="435843"/>
                  <a:chOff x="11604987" y="146055"/>
                  <a:chExt cx="334387" cy="435843"/>
                </a:xfrm>
              </p:grpSpPr>
              <p:grpSp>
                <p:nvGrpSpPr>
                  <p:cNvPr id="90" name="Group 89">
                    <a:extLst>
                      <a:ext uri="{FF2B5EF4-FFF2-40B4-BE49-F238E27FC236}">
                        <a16:creationId xmlns:a16="http://schemas.microsoft.com/office/drawing/2014/main" id="{57D290B1-DC70-5245-887D-6A959CB7C30E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1770125" y="399018"/>
                    <a:ext cx="169249" cy="182880"/>
                    <a:chOff x="7310041" y="760941"/>
                    <a:chExt cx="1043386" cy="1127422"/>
                  </a:xfrm>
                </p:grpSpPr>
                <p:sp>
                  <p:nvSpPr>
                    <p:cNvPr id="95" name="Freeform 94">
                      <a:extLst>
                        <a:ext uri="{FF2B5EF4-FFF2-40B4-BE49-F238E27FC236}">
                          <a16:creationId xmlns:a16="http://schemas.microsoft.com/office/drawing/2014/main" id="{6750DB11-C218-7F43-98E4-AF2BAC3365A7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58" y="760941"/>
                      <a:ext cx="618069" cy="704087"/>
                    </a:xfrm>
                    <a:custGeom>
                      <a:avLst/>
                      <a:gdLst>
                        <a:gd name="connsiteX0" fmla="*/ 2 w 618069"/>
                        <a:gd name="connsiteY0" fmla="*/ 0 h 704087"/>
                        <a:gd name="connsiteX1" fmla="*/ 278345 w 618069"/>
                        <a:gd name="connsiteY1" fmla="*/ 0 h 704087"/>
                        <a:gd name="connsiteX2" fmla="*/ 278345 w 618069"/>
                        <a:gd name="connsiteY2" fmla="*/ 423334 h 704087"/>
                        <a:gd name="connsiteX3" fmla="*/ 618069 w 618069"/>
                        <a:gd name="connsiteY3" fmla="*/ 423334 h 704087"/>
                        <a:gd name="connsiteX4" fmla="*/ 618069 w 618069"/>
                        <a:gd name="connsiteY4" fmla="*/ 704087 h 704087"/>
                        <a:gd name="connsiteX5" fmla="*/ 278345 w 618069"/>
                        <a:gd name="connsiteY5" fmla="*/ 704087 h 704087"/>
                        <a:gd name="connsiteX6" fmla="*/ 2 w 618069"/>
                        <a:gd name="connsiteY6" fmla="*/ 704087 h 704087"/>
                        <a:gd name="connsiteX7" fmla="*/ 0 w 618069"/>
                        <a:gd name="connsiteY7" fmla="*/ 704087 h 704087"/>
                        <a:gd name="connsiteX8" fmla="*/ 0 w 618069"/>
                        <a:gd name="connsiteY8" fmla="*/ 423334 h 704087"/>
                        <a:gd name="connsiteX9" fmla="*/ 2 w 618069"/>
                        <a:gd name="connsiteY9" fmla="*/ 423334 h 704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18069" h="704087">
                          <a:moveTo>
                            <a:pt x="2" y="0"/>
                          </a:moveTo>
                          <a:lnTo>
                            <a:pt x="278345" y="0"/>
                          </a:lnTo>
                          <a:lnTo>
                            <a:pt x="278345" y="423334"/>
                          </a:lnTo>
                          <a:lnTo>
                            <a:pt x="618069" y="423334"/>
                          </a:lnTo>
                          <a:lnTo>
                            <a:pt x="618069" y="704087"/>
                          </a:lnTo>
                          <a:lnTo>
                            <a:pt x="278345" y="704087"/>
                          </a:lnTo>
                          <a:lnTo>
                            <a:pt x="2" y="704087"/>
                          </a:lnTo>
                          <a:lnTo>
                            <a:pt x="0" y="704087"/>
                          </a:lnTo>
                          <a:lnTo>
                            <a:pt x="0" y="423334"/>
                          </a:lnTo>
                          <a:lnTo>
                            <a:pt x="2" y="423334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alpha val="48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96" name="Rectangle 95">
                      <a:extLst>
                        <a:ext uri="{FF2B5EF4-FFF2-40B4-BE49-F238E27FC236}">
                          <a16:creationId xmlns:a16="http://schemas.microsoft.com/office/drawing/2014/main" id="{3C79D1A1-7C2C-D14F-A2E1-2252CA8604CF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60" y="1483281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97" name="Rectangle 96">
                      <a:extLst>
                        <a:ext uri="{FF2B5EF4-FFF2-40B4-BE49-F238E27FC236}">
                          <a16:creationId xmlns:a16="http://schemas.microsoft.com/office/drawing/2014/main" id="{A79FEB40-AEEF-934D-BF7D-D96E0B743B9C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7373410" y="1120906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</p:grpSp>
              <p:grpSp>
                <p:nvGrpSpPr>
                  <p:cNvPr id="91" name="Group 90">
                    <a:extLst>
                      <a:ext uri="{FF2B5EF4-FFF2-40B4-BE49-F238E27FC236}">
                        <a16:creationId xmlns:a16="http://schemas.microsoft.com/office/drawing/2014/main" id="{F69081FD-2713-D04B-9060-7742A141B993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1604987" y="146055"/>
                    <a:ext cx="73152" cy="73152"/>
                    <a:chOff x="7310041" y="760941"/>
                    <a:chExt cx="1043386" cy="1127422"/>
                  </a:xfrm>
                </p:grpSpPr>
                <p:sp>
                  <p:nvSpPr>
                    <p:cNvPr id="92" name="Freeform 91">
                      <a:extLst>
                        <a:ext uri="{FF2B5EF4-FFF2-40B4-BE49-F238E27FC236}">
                          <a16:creationId xmlns:a16="http://schemas.microsoft.com/office/drawing/2014/main" id="{5EAA2735-4324-7D44-95D5-79E8151BC982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58" y="760941"/>
                      <a:ext cx="618069" cy="704087"/>
                    </a:xfrm>
                    <a:custGeom>
                      <a:avLst/>
                      <a:gdLst>
                        <a:gd name="connsiteX0" fmla="*/ 2 w 618069"/>
                        <a:gd name="connsiteY0" fmla="*/ 0 h 704087"/>
                        <a:gd name="connsiteX1" fmla="*/ 278345 w 618069"/>
                        <a:gd name="connsiteY1" fmla="*/ 0 h 704087"/>
                        <a:gd name="connsiteX2" fmla="*/ 278345 w 618069"/>
                        <a:gd name="connsiteY2" fmla="*/ 423334 h 704087"/>
                        <a:gd name="connsiteX3" fmla="*/ 618069 w 618069"/>
                        <a:gd name="connsiteY3" fmla="*/ 423334 h 704087"/>
                        <a:gd name="connsiteX4" fmla="*/ 618069 w 618069"/>
                        <a:gd name="connsiteY4" fmla="*/ 704087 h 704087"/>
                        <a:gd name="connsiteX5" fmla="*/ 278345 w 618069"/>
                        <a:gd name="connsiteY5" fmla="*/ 704087 h 704087"/>
                        <a:gd name="connsiteX6" fmla="*/ 2 w 618069"/>
                        <a:gd name="connsiteY6" fmla="*/ 704087 h 704087"/>
                        <a:gd name="connsiteX7" fmla="*/ 0 w 618069"/>
                        <a:gd name="connsiteY7" fmla="*/ 704087 h 704087"/>
                        <a:gd name="connsiteX8" fmla="*/ 0 w 618069"/>
                        <a:gd name="connsiteY8" fmla="*/ 423334 h 704087"/>
                        <a:gd name="connsiteX9" fmla="*/ 2 w 618069"/>
                        <a:gd name="connsiteY9" fmla="*/ 423334 h 704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18069" h="704087">
                          <a:moveTo>
                            <a:pt x="2" y="0"/>
                          </a:moveTo>
                          <a:lnTo>
                            <a:pt x="278345" y="0"/>
                          </a:lnTo>
                          <a:lnTo>
                            <a:pt x="278345" y="423334"/>
                          </a:lnTo>
                          <a:lnTo>
                            <a:pt x="618069" y="423334"/>
                          </a:lnTo>
                          <a:lnTo>
                            <a:pt x="618069" y="704087"/>
                          </a:lnTo>
                          <a:lnTo>
                            <a:pt x="278345" y="704087"/>
                          </a:lnTo>
                          <a:lnTo>
                            <a:pt x="2" y="704087"/>
                          </a:lnTo>
                          <a:lnTo>
                            <a:pt x="0" y="704087"/>
                          </a:lnTo>
                          <a:lnTo>
                            <a:pt x="0" y="423334"/>
                          </a:lnTo>
                          <a:lnTo>
                            <a:pt x="2" y="423334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alpha val="48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93" name="Rectangle 92">
                      <a:extLst>
                        <a:ext uri="{FF2B5EF4-FFF2-40B4-BE49-F238E27FC236}">
                          <a16:creationId xmlns:a16="http://schemas.microsoft.com/office/drawing/2014/main" id="{6A3323A2-97EC-9040-B401-4601184B0393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60" y="1483281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94" name="Rectangle 93">
                      <a:extLst>
                        <a:ext uri="{FF2B5EF4-FFF2-40B4-BE49-F238E27FC236}">
                          <a16:creationId xmlns:a16="http://schemas.microsoft.com/office/drawing/2014/main" id="{FFE3CAA4-6159-4246-88E2-5882E7ADCB55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7373410" y="1120906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</p:grpSp>
            </p:grpSp>
            <p:grpSp>
              <p:nvGrpSpPr>
                <p:cNvPr id="83" name="Group 82">
                  <a:extLst>
                    <a:ext uri="{FF2B5EF4-FFF2-40B4-BE49-F238E27FC236}">
                      <a16:creationId xmlns:a16="http://schemas.microsoft.com/office/drawing/2014/main" id="{4971644A-901D-904B-8AF6-88FF46E58116}"/>
                    </a:ext>
                  </a:extLst>
                </p:cNvPr>
                <p:cNvGrpSpPr/>
                <p:nvPr/>
              </p:nvGrpSpPr>
              <p:grpSpPr>
                <a:xfrm>
                  <a:off x="208303" y="5787704"/>
                  <a:ext cx="437544" cy="389381"/>
                  <a:chOff x="9178262" y="1315181"/>
                  <a:chExt cx="437544" cy="389381"/>
                </a:xfrm>
              </p:grpSpPr>
              <p:pic>
                <p:nvPicPr>
                  <p:cNvPr id="88" name="Picture 87">
                    <a:extLst>
                      <a:ext uri="{FF2B5EF4-FFF2-40B4-BE49-F238E27FC236}">
                        <a16:creationId xmlns:a16="http://schemas.microsoft.com/office/drawing/2014/main" id="{2CD81E27-2D28-2E48-A50F-47172DD2AE9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45759" y="1521682"/>
                    <a:ext cx="170047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89" name="Picture 88">
                    <a:extLst>
                      <a:ext uri="{FF2B5EF4-FFF2-40B4-BE49-F238E27FC236}">
                        <a16:creationId xmlns:a16="http://schemas.microsoft.com/office/drawing/2014/main" id="{9EED8B2D-B2A2-E642-996C-9DE70471512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178262" y="1315181"/>
                    <a:ext cx="85024" cy="9144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84" name="Group 83">
                  <a:extLst>
                    <a:ext uri="{FF2B5EF4-FFF2-40B4-BE49-F238E27FC236}">
                      <a16:creationId xmlns:a16="http://schemas.microsoft.com/office/drawing/2014/main" id="{882E9830-AF68-884A-A637-585C1B4FD5D5}"/>
                    </a:ext>
                  </a:extLst>
                </p:cNvPr>
                <p:cNvGrpSpPr/>
                <p:nvPr/>
              </p:nvGrpSpPr>
              <p:grpSpPr>
                <a:xfrm>
                  <a:off x="250899" y="6421937"/>
                  <a:ext cx="669934" cy="274320"/>
                  <a:chOff x="9445759" y="1430242"/>
                  <a:chExt cx="669934" cy="274320"/>
                </a:xfrm>
              </p:grpSpPr>
              <p:pic>
                <p:nvPicPr>
                  <p:cNvPr id="86" name="Picture 85">
                    <a:extLst>
                      <a:ext uri="{FF2B5EF4-FFF2-40B4-BE49-F238E27FC236}">
                        <a16:creationId xmlns:a16="http://schemas.microsoft.com/office/drawing/2014/main" id="{22BFCABB-707B-6D49-BC0F-476DDE64BAC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45759" y="1521682"/>
                    <a:ext cx="170047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87" name="Picture 86">
                    <a:extLst>
                      <a:ext uri="{FF2B5EF4-FFF2-40B4-BE49-F238E27FC236}">
                        <a16:creationId xmlns:a16="http://schemas.microsoft.com/office/drawing/2014/main" id="{9F36464B-F082-FB47-8203-FD402EB65E4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030669" y="1430242"/>
                    <a:ext cx="85024" cy="9144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85" name="Picture 84">
                  <a:extLst>
                    <a:ext uri="{FF2B5EF4-FFF2-40B4-BE49-F238E27FC236}">
                      <a16:creationId xmlns:a16="http://schemas.microsoft.com/office/drawing/2014/main" id="{03B0AD87-57C2-CD47-8752-D59DD01CAEE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18384" y="6650537"/>
                  <a:ext cx="85024" cy="91440"/>
                </a:xfrm>
                <a:prstGeom prst="rect">
                  <a:avLst/>
                </a:prstGeom>
              </p:spPr>
            </p:pic>
          </p:grpSp>
        </p:grpSp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18EDE281-898C-784D-A508-D8B32832FA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alphaModFix amt="67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58345"/>
            <a:stretch/>
          </p:blipFill>
          <p:spPr>
            <a:xfrm>
              <a:off x="-7429" y="5029200"/>
              <a:ext cx="3162521" cy="1849829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1DF5635-2E8C-0741-9DC5-07D7CDDDA2D9}"/>
              </a:ext>
            </a:extLst>
          </p:cNvPr>
          <p:cNvSpPr txBox="1"/>
          <p:nvPr/>
        </p:nvSpPr>
        <p:spPr>
          <a:xfrm>
            <a:off x="-1231900" y="8966200"/>
            <a:ext cx="0" cy="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65B8914D-725C-B64D-9ADA-44B87550A97A}"/>
              </a:ext>
            </a:extLst>
          </p:cNvPr>
          <p:cNvSpPr txBox="1">
            <a:spLocks/>
          </p:cNvSpPr>
          <p:nvPr/>
        </p:nvSpPr>
        <p:spPr>
          <a:xfrm>
            <a:off x="653646" y="317279"/>
            <a:ext cx="11388949" cy="923330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6000" b="0" dirty="0"/>
              <a:t>Symbols</a:t>
            </a:r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0E019128-FA60-B341-8965-700B0986B4CF}"/>
              </a:ext>
            </a:extLst>
          </p:cNvPr>
          <p:cNvSpPr txBox="1">
            <a:spLocks/>
          </p:cNvSpPr>
          <p:nvPr/>
        </p:nvSpPr>
        <p:spPr>
          <a:xfrm>
            <a:off x="682625" y="1358229"/>
            <a:ext cx="5620808" cy="492443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spc="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3200" b="0" dirty="0">
                <a:solidFill>
                  <a:srgbClr val="FCEAD6"/>
                </a:solidFill>
              </a:rPr>
              <a:t>based on geometry type</a:t>
            </a:r>
            <a:endParaRPr lang="en-US" sz="2800" b="0" dirty="0">
              <a:solidFill>
                <a:srgbClr val="FCEAD6"/>
              </a:solidFill>
            </a:endParaRPr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31D04CEE-D0F7-7E47-ABED-A83DDD6A864E}"/>
              </a:ext>
            </a:extLst>
          </p:cNvPr>
          <p:cNvSpPr txBox="1">
            <a:spLocks/>
          </p:cNvSpPr>
          <p:nvPr/>
        </p:nvSpPr>
        <p:spPr>
          <a:xfrm>
            <a:off x="8392490" y="456123"/>
            <a:ext cx="3422212" cy="5734433"/>
          </a:xfrm>
          <a:prstGeom prst="rect">
            <a:avLst/>
          </a:prstGeom>
          <a:noFill/>
        </p:spPr>
        <p:txBody>
          <a:bodyPr vert="horz" lIns="0" tIns="0" rIns="0" bIns="0" numCol="1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None/>
            </a:pPr>
            <a:r>
              <a:rPr lang="en-US" sz="2400" b="0" dirty="0" err="1"/>
              <a:t>SimpleFillSymbol</a:t>
            </a:r>
            <a:endParaRPr lang="en-US" sz="2400" b="0" dirty="0"/>
          </a:p>
          <a:p>
            <a:pPr marL="0" indent="0">
              <a:buNone/>
            </a:pPr>
            <a:endParaRPr lang="en-US" sz="2400" b="0" dirty="0"/>
          </a:p>
          <a:p>
            <a:pPr marL="0" indent="0">
              <a:buNone/>
            </a:pPr>
            <a:r>
              <a:rPr lang="en-US" sz="2400" b="0" dirty="0" err="1"/>
              <a:t>PictureFillSymbol</a:t>
            </a:r>
            <a:endParaRPr lang="en-US" sz="2400" b="0" dirty="0"/>
          </a:p>
          <a:p>
            <a:pPr marL="0" indent="0">
              <a:buNone/>
            </a:pPr>
            <a:endParaRPr lang="en-US" sz="2400" b="0" dirty="0"/>
          </a:p>
          <a:p>
            <a:pPr marL="0" indent="0">
              <a:buNone/>
            </a:pPr>
            <a:r>
              <a:rPr lang="en-US" sz="2400" b="0" dirty="0" err="1"/>
              <a:t>SimpleMarkerSymbol</a:t>
            </a:r>
            <a:endParaRPr lang="en-US" sz="2400" b="0" dirty="0"/>
          </a:p>
          <a:p>
            <a:pPr marL="0" indent="0">
              <a:buNone/>
            </a:pPr>
            <a:endParaRPr lang="en-US" sz="2400" b="0" dirty="0"/>
          </a:p>
          <a:p>
            <a:pPr marL="0" indent="0">
              <a:buNone/>
            </a:pPr>
            <a:r>
              <a:rPr lang="en-US" sz="2400" b="0" dirty="0" err="1"/>
              <a:t>PictureMarkerSymbol</a:t>
            </a:r>
            <a:endParaRPr lang="en-US" sz="2400" b="0" dirty="0"/>
          </a:p>
          <a:p>
            <a:pPr marL="0" indent="0">
              <a:buNone/>
            </a:pPr>
            <a:endParaRPr lang="en-US" sz="2400" b="0" dirty="0"/>
          </a:p>
          <a:p>
            <a:pPr marL="0" indent="0">
              <a:buNone/>
            </a:pPr>
            <a:r>
              <a:rPr lang="en-US" sz="2400" b="0" dirty="0" err="1"/>
              <a:t>WebStyleSymbol</a:t>
            </a:r>
            <a:endParaRPr lang="en-US" sz="2400" b="0" dirty="0"/>
          </a:p>
          <a:p>
            <a:pPr marL="0" indent="0">
              <a:buNone/>
            </a:pPr>
            <a:endParaRPr lang="en-US" sz="2400" b="0" dirty="0"/>
          </a:p>
          <a:p>
            <a:pPr marL="0" indent="0">
              <a:buNone/>
            </a:pPr>
            <a:r>
              <a:rPr lang="en-US" sz="2400" b="0" dirty="0" err="1"/>
              <a:t>CIMSymbol</a:t>
            </a:r>
            <a:endParaRPr lang="en-US" sz="2400" b="0" dirty="0"/>
          </a:p>
          <a:p>
            <a:pPr marL="0" indent="0">
              <a:buNone/>
            </a:pPr>
            <a:endParaRPr lang="en-US" sz="2400" b="0" dirty="0"/>
          </a:p>
          <a:p>
            <a:pPr marL="0" indent="0">
              <a:buNone/>
            </a:pPr>
            <a:r>
              <a:rPr lang="en-US" sz="2400" b="0" dirty="0" err="1"/>
              <a:t>SimpleLineSymbol</a:t>
            </a:r>
            <a:endParaRPr lang="en-US" sz="2400" b="0" dirty="0"/>
          </a:p>
        </p:txBody>
      </p:sp>
      <p:pic>
        <p:nvPicPr>
          <p:cNvPr id="13" name="Picture 12" descr="Screen Shot 2016-06-21 at 1.41.15 PM.png">
            <a:extLst>
              <a:ext uri="{FF2B5EF4-FFF2-40B4-BE49-F238E27FC236}">
                <a16:creationId xmlns:a16="http://schemas.microsoft.com/office/drawing/2014/main" id="{E7DF1E3B-45EE-8E4B-88BA-BED2B53BCA6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2384" y="5344593"/>
            <a:ext cx="1695559" cy="1270932"/>
          </a:xfrm>
          <a:prstGeom prst="rect">
            <a:avLst/>
          </a:prstGeom>
          <a:ln w="76200">
            <a:solidFill>
              <a:srgbClr val="91D900"/>
            </a:solidFill>
          </a:ln>
        </p:spPr>
      </p:pic>
      <p:pic>
        <p:nvPicPr>
          <p:cNvPr id="14" name="Picture 13" descr="Screen Shot 2016-06-21 at 1.38.45 PM.png">
            <a:extLst>
              <a:ext uri="{FF2B5EF4-FFF2-40B4-BE49-F238E27FC236}">
                <a16:creationId xmlns:a16="http://schemas.microsoft.com/office/drawing/2014/main" id="{8224F55E-6195-F644-8EDE-72A725DBCFC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3151" y="2184217"/>
            <a:ext cx="1685906" cy="1205710"/>
          </a:xfrm>
          <a:prstGeom prst="rect">
            <a:avLst/>
          </a:prstGeom>
          <a:ln w="76200">
            <a:solidFill>
              <a:srgbClr val="DC4B00"/>
            </a:solidFill>
          </a:ln>
        </p:spPr>
      </p:pic>
      <p:sp>
        <p:nvSpPr>
          <p:cNvPr id="18" name="Content Placeholder 4">
            <a:extLst>
              <a:ext uri="{FF2B5EF4-FFF2-40B4-BE49-F238E27FC236}">
                <a16:creationId xmlns:a16="http://schemas.microsoft.com/office/drawing/2014/main" id="{4996D25E-2430-A54E-813A-D3BD7AEEAF4A}"/>
              </a:ext>
            </a:extLst>
          </p:cNvPr>
          <p:cNvSpPr txBox="1">
            <a:spLocks/>
          </p:cNvSpPr>
          <p:nvPr/>
        </p:nvSpPr>
        <p:spPr>
          <a:xfrm>
            <a:off x="1160896" y="4128277"/>
            <a:ext cx="1100668" cy="452118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400" b="0" dirty="0"/>
              <a:t>Points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E54818AD-A61E-F945-A35E-22B4BB125379}"/>
              </a:ext>
            </a:extLst>
          </p:cNvPr>
          <p:cNvSpPr txBox="1">
            <a:spLocks/>
          </p:cNvSpPr>
          <p:nvPr/>
        </p:nvSpPr>
        <p:spPr>
          <a:xfrm>
            <a:off x="797077" y="5870022"/>
            <a:ext cx="1310321" cy="452118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400" b="0" dirty="0"/>
              <a:t>Polylines</a:t>
            </a:r>
          </a:p>
        </p:txBody>
      </p:sp>
      <p:sp>
        <p:nvSpPr>
          <p:cNvPr id="20" name="Content Placeholder 4">
            <a:extLst>
              <a:ext uri="{FF2B5EF4-FFF2-40B4-BE49-F238E27FC236}">
                <a16:creationId xmlns:a16="http://schemas.microsoft.com/office/drawing/2014/main" id="{52C671BA-13CC-F742-8E2D-22FC43905942}"/>
              </a:ext>
            </a:extLst>
          </p:cNvPr>
          <p:cNvSpPr txBox="1">
            <a:spLocks/>
          </p:cNvSpPr>
          <p:nvPr/>
        </p:nvSpPr>
        <p:spPr>
          <a:xfrm>
            <a:off x="846497" y="2503664"/>
            <a:ext cx="1339848" cy="452118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400" b="0" dirty="0"/>
              <a:t>Polygons</a:t>
            </a:r>
          </a:p>
        </p:txBody>
      </p:sp>
      <p:pic>
        <p:nvPicPr>
          <p:cNvPr id="23" name="Picture 22" descr="Screen Shot 2017-07-06 at 3.28.30 PM.png">
            <a:extLst>
              <a:ext uri="{FF2B5EF4-FFF2-40B4-BE49-F238E27FC236}">
                <a16:creationId xmlns:a16="http://schemas.microsoft.com/office/drawing/2014/main" id="{AF76DB28-8843-FF40-A2C8-66F1A06F4C0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6855" y="3773807"/>
            <a:ext cx="1685906" cy="1210079"/>
          </a:xfrm>
          <a:prstGeom prst="rect">
            <a:avLst/>
          </a:prstGeom>
          <a:ln w="76200">
            <a:solidFill>
              <a:srgbClr val="DADC00"/>
            </a:solidFill>
          </a:ln>
        </p:spPr>
      </p:pic>
      <p:sp>
        <p:nvSpPr>
          <p:cNvPr id="2" name="Left Bracket 1">
            <a:extLst>
              <a:ext uri="{FF2B5EF4-FFF2-40B4-BE49-F238E27FC236}">
                <a16:creationId xmlns:a16="http://schemas.microsoft.com/office/drawing/2014/main" id="{562C17ED-A874-9B41-9C90-CD834B2AF035}"/>
              </a:ext>
            </a:extLst>
          </p:cNvPr>
          <p:cNvSpPr/>
          <p:nvPr/>
        </p:nvSpPr>
        <p:spPr bwMode="auto">
          <a:xfrm>
            <a:off x="7776080" y="317279"/>
            <a:ext cx="840475" cy="5356864"/>
          </a:xfrm>
          <a:prstGeom prst="leftBracket">
            <a:avLst/>
          </a:prstGeom>
          <a:ln w="76200">
            <a:solidFill>
              <a:srgbClr val="DC4B00"/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Left Bracket 103">
            <a:extLst>
              <a:ext uri="{FF2B5EF4-FFF2-40B4-BE49-F238E27FC236}">
                <a16:creationId xmlns:a16="http://schemas.microsoft.com/office/drawing/2014/main" id="{4344C6FE-C49D-8548-AC53-AC53C1AD257D}"/>
              </a:ext>
            </a:extLst>
          </p:cNvPr>
          <p:cNvSpPr/>
          <p:nvPr/>
        </p:nvSpPr>
        <p:spPr bwMode="auto">
          <a:xfrm>
            <a:off x="8198061" y="2312276"/>
            <a:ext cx="418494" cy="3361867"/>
          </a:xfrm>
          <a:prstGeom prst="leftBracket">
            <a:avLst/>
          </a:prstGeom>
          <a:ln w="76200">
            <a:solidFill>
              <a:srgbClr val="DADC00"/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Left Bracket 104">
            <a:extLst>
              <a:ext uri="{FF2B5EF4-FFF2-40B4-BE49-F238E27FC236}">
                <a16:creationId xmlns:a16="http://schemas.microsoft.com/office/drawing/2014/main" id="{C70E9BEE-957F-1C4F-B4F1-F0D84F67CF21}"/>
              </a:ext>
            </a:extLst>
          </p:cNvPr>
          <p:cNvSpPr/>
          <p:nvPr/>
        </p:nvSpPr>
        <p:spPr bwMode="auto">
          <a:xfrm>
            <a:off x="8152072" y="6134534"/>
            <a:ext cx="418494" cy="528634"/>
          </a:xfrm>
          <a:prstGeom prst="leftBracket">
            <a:avLst/>
          </a:prstGeom>
          <a:ln w="76200">
            <a:solidFill>
              <a:srgbClr val="91D900"/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AC57E91-B80B-0745-BF5E-82AE6ABE5BB8}"/>
              </a:ext>
            </a:extLst>
          </p:cNvPr>
          <p:cNvCxnSpPr>
            <a:stCxn id="14" idx="3"/>
          </p:cNvCxnSpPr>
          <p:nvPr/>
        </p:nvCxnSpPr>
        <p:spPr bwMode="auto">
          <a:xfrm>
            <a:off x="4079057" y="2787072"/>
            <a:ext cx="3697023" cy="9916"/>
          </a:xfrm>
          <a:prstGeom prst="line">
            <a:avLst/>
          </a:prstGeom>
          <a:noFill/>
          <a:ln w="76200" cap="flat" cmpd="sng" algn="ctr">
            <a:solidFill>
              <a:srgbClr val="DC4B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99117A3E-ABE0-AC49-80A7-270C33A98A47}"/>
              </a:ext>
            </a:extLst>
          </p:cNvPr>
          <p:cNvCxnSpPr>
            <a:cxnSpLocks/>
          </p:cNvCxnSpPr>
          <p:nvPr/>
        </p:nvCxnSpPr>
        <p:spPr bwMode="auto">
          <a:xfrm>
            <a:off x="4092761" y="4357540"/>
            <a:ext cx="4105300" cy="0"/>
          </a:xfrm>
          <a:prstGeom prst="line">
            <a:avLst/>
          </a:prstGeom>
          <a:noFill/>
          <a:ln w="76200" cap="flat" cmpd="sng" algn="ctr">
            <a:solidFill>
              <a:srgbClr val="DADC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4F96C792-E4FB-3B48-8C55-340DE4BCF9C6}"/>
              </a:ext>
            </a:extLst>
          </p:cNvPr>
          <p:cNvCxnSpPr>
            <a:cxnSpLocks/>
            <a:endCxn id="105" idx="1"/>
          </p:cNvCxnSpPr>
          <p:nvPr/>
        </p:nvCxnSpPr>
        <p:spPr bwMode="auto">
          <a:xfrm>
            <a:off x="4077943" y="6367230"/>
            <a:ext cx="4074129" cy="31621"/>
          </a:xfrm>
          <a:prstGeom prst="line">
            <a:avLst/>
          </a:prstGeom>
          <a:noFill/>
          <a:ln w="76200" cap="flat" cmpd="sng" algn="ctr">
            <a:solidFill>
              <a:srgbClr val="91D9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581888859"/>
      </p:ext>
    </p:extLst>
  </p:cSld>
  <p:clrMapOvr>
    <a:masterClrMapping/>
  </p:clrMapOvr>
  <p:transition spd="med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043E6A96-C91C-C149-8459-B40C1A7944BF}"/>
              </a:ext>
            </a:extLst>
          </p:cNvPr>
          <p:cNvGrpSpPr/>
          <p:nvPr/>
        </p:nvGrpSpPr>
        <p:grpSpPr>
          <a:xfrm>
            <a:off x="-7429" y="0"/>
            <a:ext cx="12206856" cy="6885432"/>
            <a:chOff x="-7429" y="0"/>
            <a:chExt cx="12206856" cy="6885432"/>
          </a:xfrm>
        </p:grpSpPr>
        <p:sp>
          <p:nvSpPr>
            <p:cNvPr id="34" name="shading (lower right)">
              <a:extLst>
                <a:ext uri="{FF2B5EF4-FFF2-40B4-BE49-F238E27FC236}">
                  <a16:creationId xmlns:a16="http://schemas.microsoft.com/office/drawing/2014/main" id="{BF823FFC-D4E3-F744-A3C3-141AE5838562}"/>
                </a:ext>
              </a:extLst>
            </p:cNvPr>
            <p:cNvSpPr/>
            <p:nvPr/>
          </p:nvSpPr>
          <p:spPr bwMode="auto">
            <a:xfrm>
              <a:off x="0" y="0"/>
              <a:ext cx="12199427" cy="6885432"/>
            </a:xfrm>
            <a:prstGeom prst="rect">
              <a:avLst/>
            </a:prstGeom>
            <a:gradFill flip="none" rotWithShape="1">
              <a:gsLst>
                <a:gs pos="13000">
                  <a:srgbClr val="0F228C"/>
                </a:gs>
                <a:gs pos="60000">
                  <a:srgbClr val="5825D1"/>
                </a:gs>
                <a:gs pos="0">
                  <a:srgbClr val="07157F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B0BBF916-EDEA-1A4D-A871-B0F27BA90257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grpSp>
            <p:nvGrpSpPr>
              <p:cNvPr id="37" name="Group 36" hidden="1">
                <a:extLst>
                  <a:ext uri="{FF2B5EF4-FFF2-40B4-BE49-F238E27FC236}">
                    <a16:creationId xmlns:a16="http://schemas.microsoft.com/office/drawing/2014/main" id="{7551C0E3-8014-FB48-BB3F-928B4A7F9E8C}"/>
                  </a:ext>
                </a:extLst>
              </p:cNvPr>
              <p:cNvGrpSpPr/>
              <p:nvPr/>
            </p:nvGrpSpPr>
            <p:grpSpPr>
              <a:xfrm>
                <a:off x="0" y="0"/>
                <a:ext cx="12192000" cy="6858000"/>
                <a:chOff x="0" y="0"/>
                <a:chExt cx="12192000" cy="6858000"/>
              </a:xfrm>
            </p:grpSpPr>
            <p:sp>
              <p:nvSpPr>
                <p:cNvPr id="80" name="Rectangle 79">
                  <a:extLst>
                    <a:ext uri="{FF2B5EF4-FFF2-40B4-BE49-F238E27FC236}">
                      <a16:creationId xmlns:a16="http://schemas.microsoft.com/office/drawing/2014/main" id="{D59B7352-73E5-2B4F-837C-C147C894C76D}"/>
                    </a:ext>
                  </a:extLst>
                </p:cNvPr>
                <p:cNvSpPr/>
                <p:nvPr/>
              </p:nvSpPr>
              <p:spPr bwMode="auto">
                <a:xfrm>
                  <a:off x="0" y="0"/>
                  <a:ext cx="12192000" cy="6858000"/>
                </a:xfrm>
                <a:prstGeom prst="rect">
                  <a:avLst/>
                </a:prstGeom>
                <a:gradFill>
                  <a:gsLst>
                    <a:gs pos="35000">
                      <a:srgbClr val="143F95"/>
                    </a:gs>
                    <a:gs pos="82000">
                      <a:srgbClr val="0E53C1"/>
                    </a:gs>
                    <a:gs pos="7000">
                      <a:srgbClr val="1E3073"/>
                    </a:gs>
                  </a:gsLst>
                  <a:path path="circle">
                    <a:fillToRect t="100000" r="100000"/>
                  </a:path>
                </a:gra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400" b="1" dirty="0">
                    <a:solidFill>
                      <a:srgbClr val="000000"/>
                    </a:solidFill>
                    <a:latin typeface="Arial" charset="0"/>
                    <a:ea typeface="ＭＳ Ｐゴシック" pitchFamily="16" charset="-128"/>
                    <a:cs typeface="ＭＳ Ｐゴシック" pitchFamily="-97" charset="-128"/>
                  </a:endParaRPr>
                </a:p>
              </p:txBody>
            </p:sp>
            <p:pic>
              <p:nvPicPr>
                <p:cNvPr id="81" name="Picture 80">
                  <a:extLst>
                    <a:ext uri="{FF2B5EF4-FFF2-40B4-BE49-F238E27FC236}">
                      <a16:creationId xmlns:a16="http://schemas.microsoft.com/office/drawing/2014/main" id="{AA521A25-D0BC-1B42-A69B-67BA8586B55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 cstate="screen">
                  <a:duotone>
                    <a:prstClr val="black"/>
                    <a:schemeClr val="accent4">
                      <a:tint val="45000"/>
                      <a:satMod val="400000"/>
                    </a:schemeClr>
                  </a:duotone>
                  <a:alphaModFix amt="41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9021" y="4810991"/>
                  <a:ext cx="2930236" cy="2047009"/>
                </a:xfrm>
                <a:prstGeom prst="rect">
                  <a:avLst/>
                </a:prstGeom>
              </p:spPr>
            </p:pic>
          </p:grpSp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5964B573-AB76-8347-8A62-DBB685B7F627}"/>
                  </a:ext>
                </a:extLst>
              </p:cNvPr>
              <p:cNvGrpSpPr/>
              <p:nvPr/>
            </p:nvGrpSpPr>
            <p:grpSpPr>
              <a:xfrm>
                <a:off x="208303" y="146055"/>
                <a:ext cx="11731071" cy="6595922"/>
                <a:chOff x="208303" y="146055"/>
                <a:chExt cx="11731071" cy="6595922"/>
              </a:xfrm>
            </p:grpSpPr>
            <p:grpSp>
              <p:nvGrpSpPr>
                <p:cNvPr id="64" name="Group 63">
                  <a:extLst>
                    <a:ext uri="{FF2B5EF4-FFF2-40B4-BE49-F238E27FC236}">
                      <a16:creationId xmlns:a16="http://schemas.microsoft.com/office/drawing/2014/main" id="{4F627D9B-7AE2-5543-BB48-F654E11F7FC9}"/>
                    </a:ext>
                  </a:extLst>
                </p:cNvPr>
                <p:cNvGrpSpPr/>
                <p:nvPr/>
              </p:nvGrpSpPr>
              <p:grpSpPr>
                <a:xfrm>
                  <a:off x="11604987" y="146055"/>
                  <a:ext cx="334387" cy="435843"/>
                  <a:chOff x="11604987" y="146055"/>
                  <a:chExt cx="334387" cy="435843"/>
                </a:xfrm>
              </p:grpSpPr>
              <p:grpSp>
                <p:nvGrpSpPr>
                  <p:cNvPr id="72" name="Group 71">
                    <a:extLst>
                      <a:ext uri="{FF2B5EF4-FFF2-40B4-BE49-F238E27FC236}">
                        <a16:creationId xmlns:a16="http://schemas.microsoft.com/office/drawing/2014/main" id="{40FED6A2-42E0-AB48-884E-18D34E7907A7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1770125" y="399018"/>
                    <a:ext cx="169249" cy="182880"/>
                    <a:chOff x="7310041" y="760941"/>
                    <a:chExt cx="1043386" cy="1127422"/>
                  </a:xfrm>
                </p:grpSpPr>
                <p:sp>
                  <p:nvSpPr>
                    <p:cNvPr id="77" name="Freeform 76">
                      <a:extLst>
                        <a:ext uri="{FF2B5EF4-FFF2-40B4-BE49-F238E27FC236}">
                          <a16:creationId xmlns:a16="http://schemas.microsoft.com/office/drawing/2014/main" id="{E3ED11A9-1A23-4047-82F7-DFE7668F66A8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58" y="760941"/>
                      <a:ext cx="618069" cy="704087"/>
                    </a:xfrm>
                    <a:custGeom>
                      <a:avLst/>
                      <a:gdLst>
                        <a:gd name="connsiteX0" fmla="*/ 2 w 618069"/>
                        <a:gd name="connsiteY0" fmla="*/ 0 h 704087"/>
                        <a:gd name="connsiteX1" fmla="*/ 278345 w 618069"/>
                        <a:gd name="connsiteY1" fmla="*/ 0 h 704087"/>
                        <a:gd name="connsiteX2" fmla="*/ 278345 w 618069"/>
                        <a:gd name="connsiteY2" fmla="*/ 423334 h 704087"/>
                        <a:gd name="connsiteX3" fmla="*/ 618069 w 618069"/>
                        <a:gd name="connsiteY3" fmla="*/ 423334 h 704087"/>
                        <a:gd name="connsiteX4" fmla="*/ 618069 w 618069"/>
                        <a:gd name="connsiteY4" fmla="*/ 704087 h 704087"/>
                        <a:gd name="connsiteX5" fmla="*/ 278345 w 618069"/>
                        <a:gd name="connsiteY5" fmla="*/ 704087 h 704087"/>
                        <a:gd name="connsiteX6" fmla="*/ 2 w 618069"/>
                        <a:gd name="connsiteY6" fmla="*/ 704087 h 704087"/>
                        <a:gd name="connsiteX7" fmla="*/ 0 w 618069"/>
                        <a:gd name="connsiteY7" fmla="*/ 704087 h 704087"/>
                        <a:gd name="connsiteX8" fmla="*/ 0 w 618069"/>
                        <a:gd name="connsiteY8" fmla="*/ 423334 h 704087"/>
                        <a:gd name="connsiteX9" fmla="*/ 2 w 618069"/>
                        <a:gd name="connsiteY9" fmla="*/ 423334 h 704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18069" h="704087">
                          <a:moveTo>
                            <a:pt x="2" y="0"/>
                          </a:moveTo>
                          <a:lnTo>
                            <a:pt x="278345" y="0"/>
                          </a:lnTo>
                          <a:lnTo>
                            <a:pt x="278345" y="423334"/>
                          </a:lnTo>
                          <a:lnTo>
                            <a:pt x="618069" y="423334"/>
                          </a:lnTo>
                          <a:lnTo>
                            <a:pt x="618069" y="704087"/>
                          </a:lnTo>
                          <a:lnTo>
                            <a:pt x="278345" y="704087"/>
                          </a:lnTo>
                          <a:lnTo>
                            <a:pt x="2" y="704087"/>
                          </a:lnTo>
                          <a:lnTo>
                            <a:pt x="0" y="704087"/>
                          </a:lnTo>
                          <a:lnTo>
                            <a:pt x="0" y="423334"/>
                          </a:lnTo>
                          <a:lnTo>
                            <a:pt x="2" y="423334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alpha val="48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8" name="Rectangle 77">
                      <a:extLst>
                        <a:ext uri="{FF2B5EF4-FFF2-40B4-BE49-F238E27FC236}">
                          <a16:creationId xmlns:a16="http://schemas.microsoft.com/office/drawing/2014/main" id="{DE89D8C9-D94F-8B46-869D-8E519B7F3EC4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60" y="1483281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9" name="Rectangle 78">
                      <a:extLst>
                        <a:ext uri="{FF2B5EF4-FFF2-40B4-BE49-F238E27FC236}">
                          <a16:creationId xmlns:a16="http://schemas.microsoft.com/office/drawing/2014/main" id="{64D43D83-2264-2F41-8A35-76CD17B1D7DD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7373410" y="1120906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</p:grpSp>
              <p:grpSp>
                <p:nvGrpSpPr>
                  <p:cNvPr id="73" name="Group 72">
                    <a:extLst>
                      <a:ext uri="{FF2B5EF4-FFF2-40B4-BE49-F238E27FC236}">
                        <a16:creationId xmlns:a16="http://schemas.microsoft.com/office/drawing/2014/main" id="{2A457388-0A82-7548-A202-138C037CB329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1604987" y="146055"/>
                    <a:ext cx="73152" cy="73152"/>
                    <a:chOff x="7310041" y="760941"/>
                    <a:chExt cx="1043386" cy="1127422"/>
                  </a:xfrm>
                </p:grpSpPr>
                <p:sp>
                  <p:nvSpPr>
                    <p:cNvPr id="74" name="Freeform 73">
                      <a:extLst>
                        <a:ext uri="{FF2B5EF4-FFF2-40B4-BE49-F238E27FC236}">
                          <a16:creationId xmlns:a16="http://schemas.microsoft.com/office/drawing/2014/main" id="{747B812A-4C0D-1047-B5EC-68362630B430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58" y="760941"/>
                      <a:ext cx="618069" cy="704087"/>
                    </a:xfrm>
                    <a:custGeom>
                      <a:avLst/>
                      <a:gdLst>
                        <a:gd name="connsiteX0" fmla="*/ 2 w 618069"/>
                        <a:gd name="connsiteY0" fmla="*/ 0 h 704087"/>
                        <a:gd name="connsiteX1" fmla="*/ 278345 w 618069"/>
                        <a:gd name="connsiteY1" fmla="*/ 0 h 704087"/>
                        <a:gd name="connsiteX2" fmla="*/ 278345 w 618069"/>
                        <a:gd name="connsiteY2" fmla="*/ 423334 h 704087"/>
                        <a:gd name="connsiteX3" fmla="*/ 618069 w 618069"/>
                        <a:gd name="connsiteY3" fmla="*/ 423334 h 704087"/>
                        <a:gd name="connsiteX4" fmla="*/ 618069 w 618069"/>
                        <a:gd name="connsiteY4" fmla="*/ 704087 h 704087"/>
                        <a:gd name="connsiteX5" fmla="*/ 278345 w 618069"/>
                        <a:gd name="connsiteY5" fmla="*/ 704087 h 704087"/>
                        <a:gd name="connsiteX6" fmla="*/ 2 w 618069"/>
                        <a:gd name="connsiteY6" fmla="*/ 704087 h 704087"/>
                        <a:gd name="connsiteX7" fmla="*/ 0 w 618069"/>
                        <a:gd name="connsiteY7" fmla="*/ 704087 h 704087"/>
                        <a:gd name="connsiteX8" fmla="*/ 0 w 618069"/>
                        <a:gd name="connsiteY8" fmla="*/ 423334 h 704087"/>
                        <a:gd name="connsiteX9" fmla="*/ 2 w 618069"/>
                        <a:gd name="connsiteY9" fmla="*/ 423334 h 704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18069" h="704087">
                          <a:moveTo>
                            <a:pt x="2" y="0"/>
                          </a:moveTo>
                          <a:lnTo>
                            <a:pt x="278345" y="0"/>
                          </a:lnTo>
                          <a:lnTo>
                            <a:pt x="278345" y="423334"/>
                          </a:lnTo>
                          <a:lnTo>
                            <a:pt x="618069" y="423334"/>
                          </a:lnTo>
                          <a:lnTo>
                            <a:pt x="618069" y="704087"/>
                          </a:lnTo>
                          <a:lnTo>
                            <a:pt x="278345" y="704087"/>
                          </a:lnTo>
                          <a:lnTo>
                            <a:pt x="2" y="704087"/>
                          </a:lnTo>
                          <a:lnTo>
                            <a:pt x="0" y="704087"/>
                          </a:lnTo>
                          <a:lnTo>
                            <a:pt x="0" y="423334"/>
                          </a:lnTo>
                          <a:lnTo>
                            <a:pt x="2" y="423334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alpha val="48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5" name="Rectangle 74">
                      <a:extLst>
                        <a:ext uri="{FF2B5EF4-FFF2-40B4-BE49-F238E27FC236}">
                          <a16:creationId xmlns:a16="http://schemas.microsoft.com/office/drawing/2014/main" id="{93A31880-6F97-2247-AC97-CD9059616C3D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60" y="1483281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6" name="Rectangle 75">
                      <a:extLst>
                        <a:ext uri="{FF2B5EF4-FFF2-40B4-BE49-F238E27FC236}">
                          <a16:creationId xmlns:a16="http://schemas.microsoft.com/office/drawing/2014/main" id="{4D021A49-8787-DD46-AD6D-9498E94B190C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7373410" y="1120906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</p:grpSp>
            </p:grpSp>
            <p:grpSp>
              <p:nvGrpSpPr>
                <p:cNvPr id="65" name="Group 64">
                  <a:extLst>
                    <a:ext uri="{FF2B5EF4-FFF2-40B4-BE49-F238E27FC236}">
                      <a16:creationId xmlns:a16="http://schemas.microsoft.com/office/drawing/2014/main" id="{DB4D99FA-BC81-844A-9DEB-BE70301D706A}"/>
                    </a:ext>
                  </a:extLst>
                </p:cNvPr>
                <p:cNvGrpSpPr/>
                <p:nvPr/>
              </p:nvGrpSpPr>
              <p:grpSpPr>
                <a:xfrm>
                  <a:off x="208303" y="5787704"/>
                  <a:ext cx="437544" cy="389381"/>
                  <a:chOff x="9178262" y="1315181"/>
                  <a:chExt cx="437544" cy="389381"/>
                </a:xfrm>
              </p:grpSpPr>
              <p:pic>
                <p:nvPicPr>
                  <p:cNvPr id="70" name="Picture 69">
                    <a:extLst>
                      <a:ext uri="{FF2B5EF4-FFF2-40B4-BE49-F238E27FC236}">
                        <a16:creationId xmlns:a16="http://schemas.microsoft.com/office/drawing/2014/main" id="{290A4B8C-8BB5-1D43-AC3F-5BCCA3612D7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45759" y="1521682"/>
                    <a:ext cx="170047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71" name="Picture 70">
                    <a:extLst>
                      <a:ext uri="{FF2B5EF4-FFF2-40B4-BE49-F238E27FC236}">
                        <a16:creationId xmlns:a16="http://schemas.microsoft.com/office/drawing/2014/main" id="{F5B2CD93-02A9-A34D-9045-DD954EB9D10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178262" y="1315181"/>
                    <a:ext cx="85024" cy="9144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66" name="Group 65">
                  <a:extLst>
                    <a:ext uri="{FF2B5EF4-FFF2-40B4-BE49-F238E27FC236}">
                      <a16:creationId xmlns:a16="http://schemas.microsoft.com/office/drawing/2014/main" id="{6CBF3B32-3217-6649-8833-9A0A93A77C62}"/>
                    </a:ext>
                  </a:extLst>
                </p:cNvPr>
                <p:cNvGrpSpPr/>
                <p:nvPr/>
              </p:nvGrpSpPr>
              <p:grpSpPr>
                <a:xfrm>
                  <a:off x="250899" y="6421937"/>
                  <a:ext cx="669934" cy="274320"/>
                  <a:chOff x="9445759" y="1430242"/>
                  <a:chExt cx="669934" cy="274320"/>
                </a:xfrm>
              </p:grpSpPr>
              <p:pic>
                <p:nvPicPr>
                  <p:cNvPr id="68" name="Picture 67">
                    <a:extLst>
                      <a:ext uri="{FF2B5EF4-FFF2-40B4-BE49-F238E27FC236}">
                        <a16:creationId xmlns:a16="http://schemas.microsoft.com/office/drawing/2014/main" id="{E1DF0C0F-5BC3-BE4E-9360-7D7F6214B23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45759" y="1521682"/>
                    <a:ext cx="170047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69" name="Picture 68">
                    <a:extLst>
                      <a:ext uri="{FF2B5EF4-FFF2-40B4-BE49-F238E27FC236}">
                        <a16:creationId xmlns:a16="http://schemas.microsoft.com/office/drawing/2014/main" id="{ED3FB937-650B-E847-99E6-510BF56860C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030669" y="1430242"/>
                    <a:ext cx="85024" cy="9144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67" name="Picture 66">
                  <a:extLst>
                    <a:ext uri="{FF2B5EF4-FFF2-40B4-BE49-F238E27FC236}">
                      <a16:creationId xmlns:a16="http://schemas.microsoft.com/office/drawing/2014/main" id="{608DA9AC-4249-B64C-98FD-2418DB65635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18384" y="6650537"/>
                  <a:ext cx="85024" cy="91440"/>
                </a:xfrm>
                <a:prstGeom prst="rect">
                  <a:avLst/>
                </a:prstGeom>
              </p:spPr>
            </p:pic>
          </p:grpSp>
        </p:grpSp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8C7A5898-B765-C14F-B474-B59088D9B2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alphaModFix amt="67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58345"/>
            <a:stretch/>
          </p:blipFill>
          <p:spPr>
            <a:xfrm>
              <a:off x="-7429" y="5029200"/>
              <a:ext cx="3162521" cy="1849829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1DF5635-2E8C-0741-9DC5-07D7CDDDA2D9}"/>
              </a:ext>
            </a:extLst>
          </p:cNvPr>
          <p:cNvSpPr txBox="1"/>
          <p:nvPr/>
        </p:nvSpPr>
        <p:spPr>
          <a:xfrm>
            <a:off x="-1231900" y="8966200"/>
            <a:ext cx="0" cy="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287069E-2DD8-8848-B00B-70D644ADA77F}"/>
              </a:ext>
            </a:extLst>
          </p:cNvPr>
          <p:cNvSpPr txBox="1">
            <a:spLocks/>
          </p:cNvSpPr>
          <p:nvPr/>
        </p:nvSpPr>
        <p:spPr>
          <a:xfrm>
            <a:off x="653646" y="383381"/>
            <a:ext cx="11388949" cy="923330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6000" b="0" dirty="0"/>
              <a:t>Symbols</a:t>
            </a:r>
          </a:p>
        </p:txBody>
      </p:sp>
      <p:pic>
        <p:nvPicPr>
          <p:cNvPr id="8" name="Picture 7" descr="Screen Shot 2017-07-06 at 4.11.09 PM.png">
            <a:extLst>
              <a:ext uri="{FF2B5EF4-FFF2-40B4-BE49-F238E27FC236}">
                <a16:creationId xmlns:a16="http://schemas.microsoft.com/office/drawing/2014/main" id="{61CAA62B-693F-A340-AF17-D780110363B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646" y="1796024"/>
            <a:ext cx="5416700" cy="2427692"/>
          </a:xfrm>
          <a:prstGeom prst="rect">
            <a:avLst/>
          </a:prstGeom>
        </p:spPr>
      </p:pic>
      <p:pic>
        <p:nvPicPr>
          <p:cNvPr id="10" name="Picture 9" descr="Screen Shot 2017-07-06 at 4.11.37 PM.png">
            <a:extLst>
              <a:ext uri="{FF2B5EF4-FFF2-40B4-BE49-F238E27FC236}">
                <a16:creationId xmlns:a16="http://schemas.microsoft.com/office/drawing/2014/main" id="{4A30EE52-47A6-D947-B228-730C584129E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9825" y="1449932"/>
            <a:ext cx="2108200" cy="1727200"/>
          </a:xfrm>
          <a:prstGeom prst="rect">
            <a:avLst/>
          </a:prstGeom>
        </p:spPr>
      </p:pic>
      <p:pic>
        <p:nvPicPr>
          <p:cNvPr id="11" name="Picture 10" descr="Screen Shot 2017-07-08 at 2.59.54 PM.png">
            <a:extLst>
              <a:ext uri="{FF2B5EF4-FFF2-40B4-BE49-F238E27FC236}">
                <a16:creationId xmlns:a16="http://schemas.microsoft.com/office/drawing/2014/main" id="{9551BB8B-1B8E-9149-8FC1-C105DF3711A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2038" y="4543612"/>
            <a:ext cx="4229100" cy="1879600"/>
          </a:xfrm>
          <a:prstGeom prst="rect">
            <a:avLst/>
          </a:prstGeom>
        </p:spPr>
      </p:pic>
      <p:pic>
        <p:nvPicPr>
          <p:cNvPr id="12" name="Picture 11" descr="Screen Shot 2017-07-08 at 3.01.48 PM.png">
            <a:extLst>
              <a:ext uri="{FF2B5EF4-FFF2-40B4-BE49-F238E27FC236}">
                <a16:creationId xmlns:a16="http://schemas.microsoft.com/office/drawing/2014/main" id="{F28B681A-96E6-924F-855B-46B5BA5E35E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1355" y="3776032"/>
            <a:ext cx="3964763" cy="2889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497931"/>
      </p:ext>
    </p:extLst>
  </p:cSld>
  <p:clrMapOvr>
    <a:masterClrMapping/>
  </p:clrMapOvr>
  <p:transition spd="med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3B471D3A-6A03-C945-AEB0-BF9E42DADD28}"/>
              </a:ext>
            </a:extLst>
          </p:cNvPr>
          <p:cNvGrpSpPr/>
          <p:nvPr/>
        </p:nvGrpSpPr>
        <p:grpSpPr>
          <a:xfrm>
            <a:off x="-7429" y="0"/>
            <a:ext cx="12206856" cy="6885432"/>
            <a:chOff x="-7429" y="0"/>
            <a:chExt cx="12206856" cy="6885432"/>
          </a:xfrm>
        </p:grpSpPr>
        <p:sp>
          <p:nvSpPr>
            <p:cNvPr id="36" name="shading (lower right)">
              <a:extLst>
                <a:ext uri="{FF2B5EF4-FFF2-40B4-BE49-F238E27FC236}">
                  <a16:creationId xmlns:a16="http://schemas.microsoft.com/office/drawing/2014/main" id="{A4D72002-E690-3E4D-89DB-76D637351E93}"/>
                </a:ext>
              </a:extLst>
            </p:cNvPr>
            <p:cNvSpPr/>
            <p:nvPr/>
          </p:nvSpPr>
          <p:spPr bwMode="auto">
            <a:xfrm>
              <a:off x="0" y="0"/>
              <a:ext cx="12199427" cy="6885432"/>
            </a:xfrm>
            <a:prstGeom prst="rect">
              <a:avLst/>
            </a:prstGeom>
            <a:gradFill flip="none" rotWithShape="1">
              <a:gsLst>
                <a:gs pos="13000">
                  <a:srgbClr val="0F228C"/>
                </a:gs>
                <a:gs pos="60000">
                  <a:srgbClr val="5825D1"/>
                </a:gs>
                <a:gs pos="0">
                  <a:srgbClr val="07157F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08E794E8-71E8-E541-ABA2-51CA96AE8F11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grpSp>
            <p:nvGrpSpPr>
              <p:cNvPr id="65" name="Group 64" hidden="1">
                <a:extLst>
                  <a:ext uri="{FF2B5EF4-FFF2-40B4-BE49-F238E27FC236}">
                    <a16:creationId xmlns:a16="http://schemas.microsoft.com/office/drawing/2014/main" id="{672B1323-B023-6F4D-8B31-946369A90B15}"/>
                  </a:ext>
                </a:extLst>
              </p:cNvPr>
              <p:cNvGrpSpPr/>
              <p:nvPr/>
            </p:nvGrpSpPr>
            <p:grpSpPr>
              <a:xfrm>
                <a:off x="0" y="0"/>
                <a:ext cx="12192000" cy="6858000"/>
                <a:chOff x="0" y="0"/>
                <a:chExt cx="12192000" cy="6858000"/>
              </a:xfrm>
            </p:grpSpPr>
            <p:sp>
              <p:nvSpPr>
                <p:cNvPr id="83" name="Rectangle 82">
                  <a:extLst>
                    <a:ext uri="{FF2B5EF4-FFF2-40B4-BE49-F238E27FC236}">
                      <a16:creationId xmlns:a16="http://schemas.microsoft.com/office/drawing/2014/main" id="{FA5BEE34-69B6-DF41-BC59-EFDC9E835221}"/>
                    </a:ext>
                  </a:extLst>
                </p:cNvPr>
                <p:cNvSpPr/>
                <p:nvPr/>
              </p:nvSpPr>
              <p:spPr bwMode="auto">
                <a:xfrm>
                  <a:off x="0" y="0"/>
                  <a:ext cx="12192000" cy="6858000"/>
                </a:xfrm>
                <a:prstGeom prst="rect">
                  <a:avLst/>
                </a:prstGeom>
                <a:gradFill>
                  <a:gsLst>
                    <a:gs pos="35000">
                      <a:srgbClr val="143F95"/>
                    </a:gs>
                    <a:gs pos="82000">
                      <a:srgbClr val="0E53C1"/>
                    </a:gs>
                    <a:gs pos="7000">
                      <a:srgbClr val="1E3073"/>
                    </a:gs>
                  </a:gsLst>
                  <a:path path="circle">
                    <a:fillToRect t="100000" r="100000"/>
                  </a:path>
                </a:gra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400" b="1" dirty="0">
                    <a:solidFill>
                      <a:srgbClr val="000000"/>
                    </a:solidFill>
                    <a:latin typeface="Arial" charset="0"/>
                    <a:ea typeface="ＭＳ Ｐゴシック" pitchFamily="16" charset="-128"/>
                    <a:cs typeface="ＭＳ Ｐゴシック" pitchFamily="-97" charset="-128"/>
                  </a:endParaRPr>
                </a:p>
              </p:txBody>
            </p:sp>
            <p:pic>
              <p:nvPicPr>
                <p:cNvPr id="84" name="Picture 83">
                  <a:extLst>
                    <a:ext uri="{FF2B5EF4-FFF2-40B4-BE49-F238E27FC236}">
                      <a16:creationId xmlns:a16="http://schemas.microsoft.com/office/drawing/2014/main" id="{74774FC5-862E-6340-B352-93E7EECD1CC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 cstate="screen">
                  <a:duotone>
                    <a:prstClr val="black"/>
                    <a:schemeClr val="accent4">
                      <a:tint val="45000"/>
                      <a:satMod val="400000"/>
                    </a:schemeClr>
                  </a:duotone>
                  <a:alphaModFix amt="41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9021" y="4810991"/>
                  <a:ext cx="2930236" cy="2047009"/>
                </a:xfrm>
                <a:prstGeom prst="rect">
                  <a:avLst/>
                </a:prstGeom>
              </p:spPr>
            </p:pic>
          </p:grpSp>
          <p:grpSp>
            <p:nvGrpSpPr>
              <p:cNvPr id="66" name="Group 65">
                <a:extLst>
                  <a:ext uri="{FF2B5EF4-FFF2-40B4-BE49-F238E27FC236}">
                    <a16:creationId xmlns:a16="http://schemas.microsoft.com/office/drawing/2014/main" id="{69B48245-C15F-974F-8783-A6992B0F77C9}"/>
                  </a:ext>
                </a:extLst>
              </p:cNvPr>
              <p:cNvGrpSpPr/>
              <p:nvPr/>
            </p:nvGrpSpPr>
            <p:grpSpPr>
              <a:xfrm>
                <a:off x="208303" y="146055"/>
                <a:ext cx="11731071" cy="6595922"/>
                <a:chOff x="208303" y="146055"/>
                <a:chExt cx="11731071" cy="6595922"/>
              </a:xfrm>
            </p:grpSpPr>
            <p:grpSp>
              <p:nvGrpSpPr>
                <p:cNvPr id="67" name="Group 66">
                  <a:extLst>
                    <a:ext uri="{FF2B5EF4-FFF2-40B4-BE49-F238E27FC236}">
                      <a16:creationId xmlns:a16="http://schemas.microsoft.com/office/drawing/2014/main" id="{14C1BA6B-7EA2-324D-82EA-9597949BE0E0}"/>
                    </a:ext>
                  </a:extLst>
                </p:cNvPr>
                <p:cNvGrpSpPr/>
                <p:nvPr/>
              </p:nvGrpSpPr>
              <p:grpSpPr>
                <a:xfrm>
                  <a:off x="11604987" y="146055"/>
                  <a:ext cx="334387" cy="435843"/>
                  <a:chOff x="11604987" y="146055"/>
                  <a:chExt cx="334387" cy="435843"/>
                </a:xfrm>
              </p:grpSpPr>
              <p:grpSp>
                <p:nvGrpSpPr>
                  <p:cNvPr id="75" name="Group 74">
                    <a:extLst>
                      <a:ext uri="{FF2B5EF4-FFF2-40B4-BE49-F238E27FC236}">
                        <a16:creationId xmlns:a16="http://schemas.microsoft.com/office/drawing/2014/main" id="{02CDA6DF-631B-5B4E-9B51-559871E6EA4F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1770125" y="399018"/>
                    <a:ext cx="169249" cy="182880"/>
                    <a:chOff x="7310041" y="760941"/>
                    <a:chExt cx="1043386" cy="1127422"/>
                  </a:xfrm>
                </p:grpSpPr>
                <p:sp>
                  <p:nvSpPr>
                    <p:cNvPr id="80" name="Freeform 79">
                      <a:extLst>
                        <a:ext uri="{FF2B5EF4-FFF2-40B4-BE49-F238E27FC236}">
                          <a16:creationId xmlns:a16="http://schemas.microsoft.com/office/drawing/2014/main" id="{9E29831D-CF9A-7040-A609-EAC4034DC1F1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58" y="760941"/>
                      <a:ext cx="618069" cy="704087"/>
                    </a:xfrm>
                    <a:custGeom>
                      <a:avLst/>
                      <a:gdLst>
                        <a:gd name="connsiteX0" fmla="*/ 2 w 618069"/>
                        <a:gd name="connsiteY0" fmla="*/ 0 h 704087"/>
                        <a:gd name="connsiteX1" fmla="*/ 278345 w 618069"/>
                        <a:gd name="connsiteY1" fmla="*/ 0 h 704087"/>
                        <a:gd name="connsiteX2" fmla="*/ 278345 w 618069"/>
                        <a:gd name="connsiteY2" fmla="*/ 423334 h 704087"/>
                        <a:gd name="connsiteX3" fmla="*/ 618069 w 618069"/>
                        <a:gd name="connsiteY3" fmla="*/ 423334 h 704087"/>
                        <a:gd name="connsiteX4" fmla="*/ 618069 w 618069"/>
                        <a:gd name="connsiteY4" fmla="*/ 704087 h 704087"/>
                        <a:gd name="connsiteX5" fmla="*/ 278345 w 618069"/>
                        <a:gd name="connsiteY5" fmla="*/ 704087 h 704087"/>
                        <a:gd name="connsiteX6" fmla="*/ 2 w 618069"/>
                        <a:gd name="connsiteY6" fmla="*/ 704087 h 704087"/>
                        <a:gd name="connsiteX7" fmla="*/ 0 w 618069"/>
                        <a:gd name="connsiteY7" fmla="*/ 704087 h 704087"/>
                        <a:gd name="connsiteX8" fmla="*/ 0 w 618069"/>
                        <a:gd name="connsiteY8" fmla="*/ 423334 h 704087"/>
                        <a:gd name="connsiteX9" fmla="*/ 2 w 618069"/>
                        <a:gd name="connsiteY9" fmla="*/ 423334 h 704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18069" h="704087">
                          <a:moveTo>
                            <a:pt x="2" y="0"/>
                          </a:moveTo>
                          <a:lnTo>
                            <a:pt x="278345" y="0"/>
                          </a:lnTo>
                          <a:lnTo>
                            <a:pt x="278345" y="423334"/>
                          </a:lnTo>
                          <a:lnTo>
                            <a:pt x="618069" y="423334"/>
                          </a:lnTo>
                          <a:lnTo>
                            <a:pt x="618069" y="704087"/>
                          </a:lnTo>
                          <a:lnTo>
                            <a:pt x="278345" y="704087"/>
                          </a:lnTo>
                          <a:lnTo>
                            <a:pt x="2" y="704087"/>
                          </a:lnTo>
                          <a:lnTo>
                            <a:pt x="0" y="704087"/>
                          </a:lnTo>
                          <a:lnTo>
                            <a:pt x="0" y="423334"/>
                          </a:lnTo>
                          <a:lnTo>
                            <a:pt x="2" y="423334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alpha val="48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81" name="Rectangle 80">
                      <a:extLst>
                        <a:ext uri="{FF2B5EF4-FFF2-40B4-BE49-F238E27FC236}">
                          <a16:creationId xmlns:a16="http://schemas.microsoft.com/office/drawing/2014/main" id="{93E24AEF-0330-F244-B85F-1B1427209B02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60" y="1483281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82" name="Rectangle 81">
                      <a:extLst>
                        <a:ext uri="{FF2B5EF4-FFF2-40B4-BE49-F238E27FC236}">
                          <a16:creationId xmlns:a16="http://schemas.microsoft.com/office/drawing/2014/main" id="{3FD17668-1AF5-0E40-89CA-30233710D9C5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7373410" y="1120906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</p:grpSp>
              <p:grpSp>
                <p:nvGrpSpPr>
                  <p:cNvPr id="76" name="Group 75">
                    <a:extLst>
                      <a:ext uri="{FF2B5EF4-FFF2-40B4-BE49-F238E27FC236}">
                        <a16:creationId xmlns:a16="http://schemas.microsoft.com/office/drawing/2014/main" id="{54AC3CB3-D7E4-0043-A466-3DEFDFBC1FC7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1604987" y="146055"/>
                    <a:ext cx="73152" cy="73152"/>
                    <a:chOff x="7310041" y="760941"/>
                    <a:chExt cx="1043386" cy="1127422"/>
                  </a:xfrm>
                </p:grpSpPr>
                <p:sp>
                  <p:nvSpPr>
                    <p:cNvPr id="77" name="Freeform 76">
                      <a:extLst>
                        <a:ext uri="{FF2B5EF4-FFF2-40B4-BE49-F238E27FC236}">
                          <a16:creationId xmlns:a16="http://schemas.microsoft.com/office/drawing/2014/main" id="{9872370E-A0B6-C343-BD2D-62E891DA745B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58" y="760941"/>
                      <a:ext cx="618069" cy="704087"/>
                    </a:xfrm>
                    <a:custGeom>
                      <a:avLst/>
                      <a:gdLst>
                        <a:gd name="connsiteX0" fmla="*/ 2 w 618069"/>
                        <a:gd name="connsiteY0" fmla="*/ 0 h 704087"/>
                        <a:gd name="connsiteX1" fmla="*/ 278345 w 618069"/>
                        <a:gd name="connsiteY1" fmla="*/ 0 h 704087"/>
                        <a:gd name="connsiteX2" fmla="*/ 278345 w 618069"/>
                        <a:gd name="connsiteY2" fmla="*/ 423334 h 704087"/>
                        <a:gd name="connsiteX3" fmla="*/ 618069 w 618069"/>
                        <a:gd name="connsiteY3" fmla="*/ 423334 h 704087"/>
                        <a:gd name="connsiteX4" fmla="*/ 618069 w 618069"/>
                        <a:gd name="connsiteY4" fmla="*/ 704087 h 704087"/>
                        <a:gd name="connsiteX5" fmla="*/ 278345 w 618069"/>
                        <a:gd name="connsiteY5" fmla="*/ 704087 h 704087"/>
                        <a:gd name="connsiteX6" fmla="*/ 2 w 618069"/>
                        <a:gd name="connsiteY6" fmla="*/ 704087 h 704087"/>
                        <a:gd name="connsiteX7" fmla="*/ 0 w 618069"/>
                        <a:gd name="connsiteY7" fmla="*/ 704087 h 704087"/>
                        <a:gd name="connsiteX8" fmla="*/ 0 w 618069"/>
                        <a:gd name="connsiteY8" fmla="*/ 423334 h 704087"/>
                        <a:gd name="connsiteX9" fmla="*/ 2 w 618069"/>
                        <a:gd name="connsiteY9" fmla="*/ 423334 h 704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18069" h="704087">
                          <a:moveTo>
                            <a:pt x="2" y="0"/>
                          </a:moveTo>
                          <a:lnTo>
                            <a:pt x="278345" y="0"/>
                          </a:lnTo>
                          <a:lnTo>
                            <a:pt x="278345" y="423334"/>
                          </a:lnTo>
                          <a:lnTo>
                            <a:pt x="618069" y="423334"/>
                          </a:lnTo>
                          <a:lnTo>
                            <a:pt x="618069" y="704087"/>
                          </a:lnTo>
                          <a:lnTo>
                            <a:pt x="278345" y="704087"/>
                          </a:lnTo>
                          <a:lnTo>
                            <a:pt x="2" y="704087"/>
                          </a:lnTo>
                          <a:lnTo>
                            <a:pt x="0" y="704087"/>
                          </a:lnTo>
                          <a:lnTo>
                            <a:pt x="0" y="423334"/>
                          </a:lnTo>
                          <a:lnTo>
                            <a:pt x="2" y="423334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alpha val="48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8" name="Rectangle 77">
                      <a:extLst>
                        <a:ext uri="{FF2B5EF4-FFF2-40B4-BE49-F238E27FC236}">
                          <a16:creationId xmlns:a16="http://schemas.microsoft.com/office/drawing/2014/main" id="{F68F6251-6D92-A64C-90C9-26E52F9A61D1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60" y="1483281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9" name="Rectangle 78">
                      <a:extLst>
                        <a:ext uri="{FF2B5EF4-FFF2-40B4-BE49-F238E27FC236}">
                          <a16:creationId xmlns:a16="http://schemas.microsoft.com/office/drawing/2014/main" id="{E15562E6-C74B-F945-9D9C-FC34A4B06D92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7373410" y="1120906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</p:grpSp>
            </p:grpSp>
            <p:grpSp>
              <p:nvGrpSpPr>
                <p:cNvPr id="68" name="Group 67">
                  <a:extLst>
                    <a:ext uri="{FF2B5EF4-FFF2-40B4-BE49-F238E27FC236}">
                      <a16:creationId xmlns:a16="http://schemas.microsoft.com/office/drawing/2014/main" id="{45D0F927-9647-9549-AB48-475A81CEAF63}"/>
                    </a:ext>
                  </a:extLst>
                </p:cNvPr>
                <p:cNvGrpSpPr/>
                <p:nvPr/>
              </p:nvGrpSpPr>
              <p:grpSpPr>
                <a:xfrm>
                  <a:off x="208303" y="5787704"/>
                  <a:ext cx="437544" cy="389381"/>
                  <a:chOff x="9178262" y="1315181"/>
                  <a:chExt cx="437544" cy="389381"/>
                </a:xfrm>
              </p:grpSpPr>
              <p:pic>
                <p:nvPicPr>
                  <p:cNvPr id="73" name="Picture 72">
                    <a:extLst>
                      <a:ext uri="{FF2B5EF4-FFF2-40B4-BE49-F238E27FC236}">
                        <a16:creationId xmlns:a16="http://schemas.microsoft.com/office/drawing/2014/main" id="{877168A2-44A9-E045-8E0F-F777BCCC1C3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45759" y="1521682"/>
                    <a:ext cx="170047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74" name="Picture 73">
                    <a:extLst>
                      <a:ext uri="{FF2B5EF4-FFF2-40B4-BE49-F238E27FC236}">
                        <a16:creationId xmlns:a16="http://schemas.microsoft.com/office/drawing/2014/main" id="{E899D1E6-6950-B34E-B6BF-B37110E08F1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178262" y="1315181"/>
                    <a:ext cx="85024" cy="9144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69" name="Group 68">
                  <a:extLst>
                    <a:ext uri="{FF2B5EF4-FFF2-40B4-BE49-F238E27FC236}">
                      <a16:creationId xmlns:a16="http://schemas.microsoft.com/office/drawing/2014/main" id="{F71F73A4-A1F1-EB4E-BD0F-9E772C634908}"/>
                    </a:ext>
                  </a:extLst>
                </p:cNvPr>
                <p:cNvGrpSpPr/>
                <p:nvPr/>
              </p:nvGrpSpPr>
              <p:grpSpPr>
                <a:xfrm>
                  <a:off x="250899" y="6421937"/>
                  <a:ext cx="669934" cy="274320"/>
                  <a:chOff x="9445759" y="1430242"/>
                  <a:chExt cx="669934" cy="274320"/>
                </a:xfrm>
              </p:grpSpPr>
              <p:pic>
                <p:nvPicPr>
                  <p:cNvPr id="71" name="Picture 70">
                    <a:extLst>
                      <a:ext uri="{FF2B5EF4-FFF2-40B4-BE49-F238E27FC236}">
                        <a16:creationId xmlns:a16="http://schemas.microsoft.com/office/drawing/2014/main" id="{7B9FAE7A-DF35-2A49-BF6D-A990406D7C1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45759" y="1521682"/>
                    <a:ext cx="170047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72" name="Picture 71">
                    <a:extLst>
                      <a:ext uri="{FF2B5EF4-FFF2-40B4-BE49-F238E27FC236}">
                        <a16:creationId xmlns:a16="http://schemas.microsoft.com/office/drawing/2014/main" id="{2D40C9C7-6F33-1B4D-A9BA-B1A7F6D84BC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030669" y="1430242"/>
                    <a:ext cx="85024" cy="9144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70" name="Picture 69">
                  <a:extLst>
                    <a:ext uri="{FF2B5EF4-FFF2-40B4-BE49-F238E27FC236}">
                      <a16:creationId xmlns:a16="http://schemas.microsoft.com/office/drawing/2014/main" id="{4EAE1E28-1AF1-DE40-9308-017C7783A73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18384" y="6650537"/>
                  <a:ext cx="85024" cy="91440"/>
                </a:xfrm>
                <a:prstGeom prst="rect">
                  <a:avLst/>
                </a:prstGeom>
              </p:spPr>
            </p:pic>
          </p:grpSp>
        </p:grp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2ED7E4C7-8362-174A-86D7-B7F2ABE6DB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alphaModFix amt="67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58345"/>
            <a:stretch/>
          </p:blipFill>
          <p:spPr>
            <a:xfrm>
              <a:off x="-7429" y="5029200"/>
              <a:ext cx="3162521" cy="1849829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1DF5635-2E8C-0741-9DC5-07D7CDDDA2D9}"/>
              </a:ext>
            </a:extLst>
          </p:cNvPr>
          <p:cNvSpPr txBox="1"/>
          <p:nvPr/>
        </p:nvSpPr>
        <p:spPr>
          <a:xfrm>
            <a:off x="-1231900" y="8966200"/>
            <a:ext cx="0" cy="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287069E-2DD8-8848-B00B-70D644ADA77F}"/>
              </a:ext>
            </a:extLst>
          </p:cNvPr>
          <p:cNvSpPr txBox="1">
            <a:spLocks/>
          </p:cNvSpPr>
          <p:nvPr/>
        </p:nvSpPr>
        <p:spPr>
          <a:xfrm>
            <a:off x="653646" y="284229"/>
            <a:ext cx="11388949" cy="923330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6000" b="0" dirty="0"/>
              <a:t>Web Style Symbols</a:t>
            </a:r>
          </a:p>
        </p:txBody>
      </p:sp>
      <p:pic>
        <p:nvPicPr>
          <p:cNvPr id="4" name="Picture 3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08EB9EE2-9E3E-AE4E-8D60-5DAD091D46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76872" y="1668141"/>
            <a:ext cx="5993252" cy="3316910"/>
          </a:xfrm>
          <a:prstGeom prst="rect">
            <a:avLst/>
          </a:prstGeom>
        </p:spPr>
      </p:pic>
      <p:pic>
        <p:nvPicPr>
          <p:cNvPr id="14" name="Picture 13" descr="A picture containing black, sign, holding, red&#10;&#10;Description automatically generated">
            <a:extLst>
              <a:ext uri="{FF2B5EF4-FFF2-40B4-BE49-F238E27FC236}">
                <a16:creationId xmlns:a16="http://schemas.microsoft.com/office/drawing/2014/main" id="{FC030761-FB6C-B040-883B-E6776BEACE4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88998" y="5276655"/>
            <a:ext cx="5969000" cy="1435100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7B66DEBA-3900-E042-BA73-53D4952D6EF3}"/>
              </a:ext>
            </a:extLst>
          </p:cNvPr>
          <p:cNvSpPr txBox="1"/>
          <p:nvPr/>
        </p:nvSpPr>
        <p:spPr>
          <a:xfrm>
            <a:off x="653646" y="1536227"/>
            <a:ext cx="1963498" cy="506776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l" eaLnBrk="0" hangingPunct="0"/>
            <a:r>
              <a:rPr lang="en-US" sz="3600" dirty="0">
                <a:ea typeface="+mn-ea"/>
                <a:cs typeface="+mn-cs"/>
                <a:hlinkClick r:id="rId9"/>
              </a:rPr>
              <a:t>2d styles</a:t>
            </a:r>
            <a:endParaRPr lang="en-US" sz="3600" dirty="0">
              <a:ea typeface="+mn-ea"/>
              <a:cs typeface="+mn-cs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A1606216-F719-6845-A0C8-8CD8CB7E48FD}"/>
              </a:ext>
            </a:extLst>
          </p:cNvPr>
          <p:cNvSpPr txBox="1"/>
          <p:nvPr/>
        </p:nvSpPr>
        <p:spPr>
          <a:xfrm>
            <a:off x="667552" y="2414416"/>
            <a:ext cx="4514732" cy="3661251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l" eaLnBrk="0" hangingPunct="0"/>
            <a:r>
              <a:rPr lang="en-US" sz="2800" dirty="0"/>
              <a:t>Cartographic Information Model (CIM)</a:t>
            </a:r>
          </a:p>
          <a:p>
            <a:pPr algn="l" eaLnBrk="0" hangingPunct="0"/>
            <a:endParaRPr lang="en-US" sz="2800" dirty="0"/>
          </a:p>
          <a:p>
            <a:pPr marL="457200" indent="-457200" algn="l" eaLnBrk="0" hangingPunct="0">
              <a:buFont typeface="Arial" panose="020B0604020202020204" pitchFamily="34" charset="0"/>
              <a:buChar char="•"/>
            </a:pPr>
            <a:r>
              <a:rPr lang="en-US" sz="2800" dirty="0"/>
              <a:t>Vectors</a:t>
            </a:r>
          </a:p>
          <a:p>
            <a:pPr marL="457200" indent="-457200" algn="l" eaLnBrk="0" hangingPunct="0">
              <a:buFont typeface="Arial" panose="020B0604020202020204" pitchFamily="34" charset="0"/>
              <a:buChar char="•"/>
            </a:pPr>
            <a:r>
              <a:rPr lang="en-US" sz="2800" dirty="0">
                <a:ea typeface="+mn-ea"/>
                <a:cs typeface="+mn-cs"/>
              </a:rPr>
              <a:t>Scalable</a:t>
            </a:r>
            <a:endParaRPr lang="en-US" sz="2800" dirty="0"/>
          </a:p>
          <a:p>
            <a:pPr marL="457200" indent="-457200" algn="l" eaLnBrk="0" hangingPunct="0">
              <a:buFont typeface="Arial" panose="020B0604020202020204" pitchFamily="34" charset="0"/>
              <a:buChar char="•"/>
            </a:pPr>
            <a:r>
              <a:rPr lang="en-US" sz="2800" dirty="0">
                <a:ea typeface="+mn-ea"/>
                <a:cs typeface="+mn-cs"/>
              </a:rPr>
              <a:t>Multi</a:t>
            </a:r>
            <a:r>
              <a:rPr lang="en-US" sz="2800" dirty="0"/>
              <a:t>-layer</a:t>
            </a:r>
          </a:p>
          <a:p>
            <a:pPr marL="457200" indent="-457200" algn="l" eaLnBrk="0" hangingPunct="0">
              <a:buFont typeface="Arial" panose="020B0604020202020204" pitchFamily="34" charset="0"/>
              <a:buChar char="•"/>
            </a:pPr>
            <a:r>
              <a:rPr lang="en-US" sz="2800" dirty="0">
                <a:ea typeface="+mn-ea"/>
                <a:cs typeface="+mn-cs"/>
              </a:rPr>
              <a:t>Overrides</a:t>
            </a:r>
          </a:p>
        </p:txBody>
      </p:sp>
    </p:spTree>
    <p:extLst>
      <p:ext uri="{BB962C8B-B14F-4D97-AF65-F5344CB8AC3E}">
        <p14:creationId xmlns:p14="http://schemas.microsoft.com/office/powerpoint/2010/main" val="3324657399"/>
      </p:ext>
    </p:extLst>
  </p:cSld>
  <p:clrMapOvr>
    <a:masterClrMapping/>
  </p:clrMapOvr>
  <p:transition spd="med">
    <p:fade/>
  </p:transition>
</p:sld>
</file>

<file path=ppt/theme/theme1.xml><?xml version="1.0" encoding="utf-8"?>
<a:theme xmlns:a="http://schemas.openxmlformats.org/drawingml/2006/main" name="Esri_Corporate_Template-Dark">
  <a:themeElements>
    <a:clrScheme name="Esri Branding Colors 2013_Blue Background 1">
      <a:dk1>
        <a:sysClr val="windowText" lastClr="000000"/>
      </a:dk1>
      <a:lt1>
        <a:sysClr val="window" lastClr="FFFFFF"/>
      </a:lt1>
      <a:dk2>
        <a:srgbClr val="007AC2"/>
      </a:dk2>
      <a:lt2>
        <a:srgbClr val="FFFF96"/>
      </a:lt2>
      <a:accent1>
        <a:srgbClr val="35AC46"/>
      </a:accent1>
      <a:accent2>
        <a:srgbClr val="AAD04B"/>
      </a:accent2>
      <a:accent3>
        <a:srgbClr val="F89927"/>
      </a:accent3>
      <a:accent4>
        <a:srgbClr val="00B9F2"/>
      </a:accent4>
      <a:accent5>
        <a:srgbClr val="8E499B"/>
      </a:accent5>
      <a:accent6>
        <a:srgbClr val="BE9969"/>
      </a:accent6>
      <a:hlink>
        <a:srgbClr val="C0E8FF"/>
      </a:hlink>
      <a:folHlink>
        <a:srgbClr val="81D0FF"/>
      </a:folHlink>
    </a:clrScheme>
    <a:fontScheme name="Esri-Arial">
      <a:majorFont>
        <a:latin typeface="Arial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gradFill flip="none" rotWithShape="1">
          <a:gsLst>
            <a:gs pos="0">
              <a:schemeClr val="accent4"/>
            </a:gs>
            <a:gs pos="100000">
              <a:schemeClr val="accent4"/>
            </a:gs>
          </a:gsLst>
          <a:lin ang="16200000" scaled="1"/>
          <a:tileRect/>
        </a:gradFill>
        <a:ln>
          <a:noFill/>
          <a:headEnd type="none" w="med" len="med"/>
          <a:tailEnd type="none" w="med" len="med"/>
        </a:ln>
        <a:effectLst/>
      </a:spPr>
      <a:bodyPr vert="horz" wrap="none" lIns="91440" tIns="45720" rIns="91440" bIns="45720" numCol="1" rtlCol="0" anchor="ctr" anchorCtr="0" compatLnSpc="1">
        <a:prstTxWarp prst="textNoShape">
          <a:avLst/>
        </a:prstTxWarp>
      </a:bodyPr>
      <a:lstStyle>
        <a:defPPr algn="ctr" eaLnBrk="0" fontAlgn="base" hangingPunct="0">
          <a:spcBef>
            <a:spcPct val="0"/>
          </a:spcBef>
          <a:spcAft>
            <a:spcPct val="0"/>
          </a:spcAft>
          <a:defRPr sz="1400" b="1" dirty="0">
            <a:solidFill>
              <a:srgbClr val="000000"/>
            </a:solidFill>
            <a:latin typeface="Arial" charset="0"/>
            <a:ea typeface="ＭＳ Ｐゴシック" pitchFamily="16" charset="-128"/>
            <a:cs typeface="ＭＳ Ｐゴシック" pitchFamily="-97" charset="-128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auto">
        <a:noFill/>
        <a:ln w="3175" cap="flat" cmpd="sng" algn="ctr">
          <a:solidFill>
            <a:srgbClr val="FF6600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  <a:effectLst/>
      </a:spPr>
      <a:bodyPr wrap="square" lIns="0" tIns="0" rIns="0" bIns="0" rtlCol="0">
        <a:noAutofit/>
      </a:bodyPr>
      <a:lstStyle>
        <a:defPPr algn="l" eaLnBrk="0" hangingPunct="0">
          <a:defRPr sz="1400" dirty="0" smtClean="0">
            <a:ea typeface="+mn-ea"/>
            <a:cs typeface="+mn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g400077-UC-PPT-Tmplt-Esri-rev6-19-19" id="{05AE0B04-43C6-8747-8D82-D4EDA4AB9275}" vid="{5B07A797-ED80-D946-92FF-836AD305ECE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?mso-contentType ?>
<p:Policy xmlns:p="office.server.policy" id="" local="true">
  <p:Name>Document</p:Name>
  <p:Description/>
  <p:Statement/>
  <p:PolicyItems>
    <p:PolicyItem featureId="Microsoft.Office.RecordsManagement.PolicyFeatures.PolicyAudit" staticId="0x0101007CCB09B909685840A5AA5DC537182835|810367359" UniqueId="13da4d23-1587-4cac-9dba-a207f9b2f19e">
      <p:Name>Auditing</p:Name>
      <p:Description>Audits user actions on documents and list items to the Audit Log.</p:Description>
      <p:CustomData>
        <Audit>
          <Update/>
          <View/>
        </Audit>
      </p:CustomData>
    </p:PolicyItem>
  </p:PolicyItems>
</p:Policy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CCB09B909685840A5AA5DC537182835" ma:contentTypeVersion="6" ma:contentTypeDescription="Create a new document." ma:contentTypeScope="" ma:versionID="74515a54bca02139da222085721357b8">
  <xsd:schema xmlns:xsd="http://www.w3.org/2001/XMLSchema" xmlns:xs="http://www.w3.org/2001/XMLSchema" xmlns:p="http://schemas.microsoft.com/office/2006/metadata/properties" xmlns:ns1="http://schemas.microsoft.com/sharepoint/v3" targetNamespace="http://schemas.microsoft.com/office/2006/metadata/properties" ma:root="true" ma:fieldsID="089ac7d328ad090443a1d2513f10f34c" ns1:_="">
    <xsd:import namespace="http://schemas.microsoft.com/sharepoint/v3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  <xsd:element ref="ns1:_dlc_Exemp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Scheduling Start Date" ma:description="Scheduling Start Date is a site column created by the Publishing feature. It is used to specify the date and time on which this page will first appear to site visitors." ma:internalName="PublishingStartDate">
      <xsd:simpleType>
        <xsd:restriction base="dms:Unknown"/>
      </xsd:simpleType>
    </xsd:element>
    <xsd:element name="PublishingExpirationDate" ma:index="9" nillable="true" ma:displayName="Scheduling End Date" ma:description="Scheduling End Date is a site column created by the Publishing feature. It is used to specify the date and time on which this page will no longer appear to site visitors." ma:internalName="PublishingExpirationDate">
      <xsd:simpleType>
        <xsd:restriction base="dms:Unknown"/>
      </xsd:simpleType>
    </xsd:element>
    <xsd:element name="_dlc_Exempt" ma:index="10" nillable="true" ma:displayName="Exempt from Policy" ma:hidden="true" ma:internalName="_dlc_Exempt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E1A338E5-2E37-4973-87E6-4C02B0B7F46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1A0C75C-AE3D-43EA-BA9C-5C1A5DFCC2E6}">
  <ds:schemaRefs>
    <ds:schemaRef ds:uri="office.server.policy"/>
  </ds:schemaRefs>
</ds:datastoreItem>
</file>

<file path=customXml/itemProps3.xml><?xml version="1.0" encoding="utf-8"?>
<ds:datastoreItem xmlns:ds="http://schemas.openxmlformats.org/officeDocument/2006/customXml" ds:itemID="{2A8FD2D2-8DD9-4C39-9506-169D3AF05D9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4.xml><?xml version="1.0" encoding="utf-8"?>
<ds:datastoreItem xmlns:ds="http://schemas.openxmlformats.org/officeDocument/2006/customXml" ds:itemID="{81E133DB-697E-4C10-B192-8899027B1EC6}">
  <ds:schemaRefs>
    <ds:schemaRef ds:uri="http://www.w3.org/XML/1998/namespace"/>
    <ds:schemaRef ds:uri="http://schemas.microsoft.com/office/2006/metadata/properties"/>
    <ds:schemaRef ds:uri="http://schemas.microsoft.com/office/infopath/2007/PartnerControls"/>
    <ds:schemaRef ds:uri="3b231bd9-362e-4b4a-b934-a8e14959ce6d"/>
    <ds:schemaRef ds:uri="http://purl.org/dc/elements/1.1/"/>
    <ds:schemaRef ds:uri="http://schemas.microsoft.com/office/2006/documentManagement/types"/>
    <ds:schemaRef ds:uri="http://schemas.openxmlformats.org/package/2006/metadata/core-properties"/>
    <ds:schemaRef ds:uri="http://purl.org/dc/dcmitype/"/>
    <ds:schemaRef ds:uri="http://purl.org/dc/terms/"/>
    <ds:schemaRef ds:uri="http://schemas.microsoft.com/sharepoint/v3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Esri_Corporate_Template-Dark</Template>
  <TotalTime>0</TotalTime>
  <Words>569</Words>
  <Application>Microsoft Macintosh PowerPoint</Application>
  <PresentationFormat>Widescreen</PresentationFormat>
  <Paragraphs>186</Paragraphs>
  <Slides>37</Slides>
  <Notes>37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1" baseType="lpstr">
      <vt:lpstr>Arial</vt:lpstr>
      <vt:lpstr>Calibri</vt:lpstr>
      <vt:lpstr>Lucida Grande</vt:lpstr>
      <vt:lpstr>Esri_Corporate_Template-Dark</vt:lpstr>
      <vt:lpstr>ArcGIS API for JavaScript: 2D Visualization</vt:lpstr>
      <vt:lpstr>Discover how to visualize geodata  in meaningful ways using the  ArcGIS API for JavaScript</vt:lpstr>
      <vt:lpstr>One visualization cannot tell the whole story</vt:lpstr>
      <vt:lpstr>API Overview</vt:lpstr>
      <vt:lpstr>What can we visualize?</vt:lpstr>
      <vt:lpstr>Symbols</vt:lpstr>
      <vt:lpstr>PowerPoint Presentation</vt:lpstr>
      <vt:lpstr>PowerPoint Presentation</vt:lpstr>
      <vt:lpstr>PowerPoint Presentation</vt:lpstr>
      <vt:lpstr>Data</vt:lpstr>
      <vt:lpstr>PowerPoint Presentation</vt:lpstr>
      <vt:lpstr>Renderers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Examples</vt:lpstr>
      <vt:lpstr>PowerPoint Presentation</vt:lpstr>
      <vt:lpstr>Smart Mapping</vt:lpstr>
      <vt:lpstr>Smart Mapping</vt:lpstr>
      <vt:lpstr>Smart Mapping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 Exploration</vt:lpstr>
      <vt:lpstr>PowerPoint Presentation</vt:lpstr>
      <vt:lpstr>PowerPoint Presentation</vt:lpstr>
      <vt:lpstr>PowerPoint Presentation</vt:lpstr>
      <vt:lpstr>PowerPoint Presentation</vt:lpstr>
      <vt:lpstr>Web Styles, CIM, client-side processing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Kyle Sackowski</dc:creator>
  <cp:lastModifiedBy/>
  <cp:revision>1</cp:revision>
  <cp:lastPrinted>2019-04-30T20:56:12Z</cp:lastPrinted>
  <dcterms:created xsi:type="dcterms:W3CDTF">2019-08-28T00:58:57Z</dcterms:created>
  <dcterms:modified xsi:type="dcterms:W3CDTF">2020-02-24T20:36:48Z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0x0101007CCB09B909685840A5AA5DC537182835</vt:lpwstr>
  </property>
</Properties>
</file>